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tags/tag3.xml" ContentType="application/vnd.openxmlformats-officedocument.presentationml.tags+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6" r:id="rId1"/>
    <p:sldMasterId id="2147483659" r:id="rId2"/>
    <p:sldMasterId id="2147483661" r:id="rId3"/>
    <p:sldMasterId id="2147484044" r:id="rId4"/>
  </p:sldMasterIdLst>
  <p:notesMasterIdLst>
    <p:notesMasterId r:id="rId42"/>
  </p:notesMasterIdLst>
  <p:handoutMasterIdLst>
    <p:handoutMasterId r:id="rId43"/>
  </p:handoutMasterIdLst>
  <p:sldIdLst>
    <p:sldId id="821" r:id="rId5"/>
    <p:sldId id="847" r:id="rId6"/>
    <p:sldId id="851" r:id="rId7"/>
    <p:sldId id="840" r:id="rId8"/>
    <p:sldId id="858" r:id="rId9"/>
    <p:sldId id="859" r:id="rId10"/>
    <p:sldId id="912" r:id="rId11"/>
    <p:sldId id="833" r:id="rId12"/>
    <p:sldId id="834" r:id="rId13"/>
    <p:sldId id="835" r:id="rId14"/>
    <p:sldId id="836" r:id="rId15"/>
    <p:sldId id="837" r:id="rId16"/>
    <p:sldId id="913" r:id="rId17"/>
    <p:sldId id="780" r:id="rId18"/>
    <p:sldId id="781" r:id="rId19"/>
    <p:sldId id="914" r:id="rId20"/>
    <p:sldId id="616" r:id="rId21"/>
    <p:sldId id="857" r:id="rId22"/>
    <p:sldId id="832" r:id="rId23"/>
    <p:sldId id="663" r:id="rId24"/>
    <p:sldId id="631" r:id="rId25"/>
    <p:sldId id="670" r:id="rId26"/>
    <p:sldId id="881" r:id="rId27"/>
    <p:sldId id="671" r:id="rId28"/>
    <p:sldId id="673" r:id="rId29"/>
    <p:sldId id="887" r:id="rId30"/>
    <p:sldId id="903" r:id="rId31"/>
    <p:sldId id="904" r:id="rId32"/>
    <p:sldId id="905" r:id="rId33"/>
    <p:sldId id="899" r:id="rId34"/>
    <p:sldId id="911" r:id="rId35"/>
    <p:sldId id="910" r:id="rId36"/>
    <p:sldId id="906" r:id="rId37"/>
    <p:sldId id="907" r:id="rId38"/>
    <p:sldId id="908" r:id="rId39"/>
    <p:sldId id="797" r:id="rId40"/>
    <p:sldId id="890" r:id="rId41"/>
  </p:sldIdLst>
  <p:sldSz cx="9144000" cy="6858000" type="screen4x3"/>
  <p:notesSz cx="7099300" cy="10234613"/>
  <p:custDataLst>
    <p:tags r:id="rId44"/>
  </p:custDataLst>
  <p:defaultTextStyle>
    <a:defPPr>
      <a:defRPr lang="en-US"/>
    </a:defPPr>
    <a:lvl1pPr algn="l" rtl="0" fontAlgn="base">
      <a:spcBef>
        <a:spcPct val="0"/>
      </a:spcBef>
      <a:spcAft>
        <a:spcPct val="0"/>
      </a:spcAft>
      <a:defRPr sz="2400" kern="1200">
        <a:solidFill>
          <a:srgbClr val="FF0000"/>
        </a:solidFill>
        <a:latin typeface="Arial" pitchFamily="34" charset="0"/>
        <a:ea typeface="+mn-ea"/>
        <a:cs typeface="+mn-cs"/>
      </a:defRPr>
    </a:lvl1pPr>
    <a:lvl2pPr marL="457200" algn="l" rtl="0" fontAlgn="base">
      <a:spcBef>
        <a:spcPct val="0"/>
      </a:spcBef>
      <a:spcAft>
        <a:spcPct val="0"/>
      </a:spcAft>
      <a:defRPr sz="2400" kern="1200">
        <a:solidFill>
          <a:srgbClr val="FF0000"/>
        </a:solidFill>
        <a:latin typeface="Arial" pitchFamily="34" charset="0"/>
        <a:ea typeface="+mn-ea"/>
        <a:cs typeface="+mn-cs"/>
      </a:defRPr>
    </a:lvl2pPr>
    <a:lvl3pPr marL="914400" algn="l" rtl="0" fontAlgn="base">
      <a:spcBef>
        <a:spcPct val="0"/>
      </a:spcBef>
      <a:spcAft>
        <a:spcPct val="0"/>
      </a:spcAft>
      <a:defRPr sz="2400" kern="1200">
        <a:solidFill>
          <a:srgbClr val="FF0000"/>
        </a:solidFill>
        <a:latin typeface="Arial" pitchFamily="34" charset="0"/>
        <a:ea typeface="+mn-ea"/>
        <a:cs typeface="+mn-cs"/>
      </a:defRPr>
    </a:lvl3pPr>
    <a:lvl4pPr marL="1371600" algn="l" rtl="0" fontAlgn="base">
      <a:spcBef>
        <a:spcPct val="0"/>
      </a:spcBef>
      <a:spcAft>
        <a:spcPct val="0"/>
      </a:spcAft>
      <a:defRPr sz="2400" kern="1200">
        <a:solidFill>
          <a:srgbClr val="FF0000"/>
        </a:solidFill>
        <a:latin typeface="Arial" pitchFamily="34" charset="0"/>
        <a:ea typeface="+mn-ea"/>
        <a:cs typeface="+mn-cs"/>
      </a:defRPr>
    </a:lvl4pPr>
    <a:lvl5pPr marL="1828800" algn="l" rtl="0" fontAlgn="base">
      <a:spcBef>
        <a:spcPct val="0"/>
      </a:spcBef>
      <a:spcAft>
        <a:spcPct val="0"/>
      </a:spcAft>
      <a:defRPr sz="2400" kern="1200">
        <a:solidFill>
          <a:srgbClr val="FF0000"/>
        </a:solidFill>
        <a:latin typeface="Arial" pitchFamily="34" charset="0"/>
        <a:ea typeface="+mn-ea"/>
        <a:cs typeface="+mn-cs"/>
      </a:defRPr>
    </a:lvl5pPr>
    <a:lvl6pPr marL="2286000" algn="l" defTabSz="914400" rtl="0" eaLnBrk="1" latinLnBrk="0" hangingPunct="1">
      <a:defRPr sz="2400" kern="1200">
        <a:solidFill>
          <a:srgbClr val="FF0000"/>
        </a:solidFill>
        <a:latin typeface="Arial" pitchFamily="34" charset="0"/>
        <a:ea typeface="+mn-ea"/>
        <a:cs typeface="+mn-cs"/>
      </a:defRPr>
    </a:lvl6pPr>
    <a:lvl7pPr marL="2743200" algn="l" defTabSz="914400" rtl="0" eaLnBrk="1" latinLnBrk="0" hangingPunct="1">
      <a:defRPr sz="2400" kern="1200">
        <a:solidFill>
          <a:srgbClr val="FF0000"/>
        </a:solidFill>
        <a:latin typeface="Arial" pitchFamily="34" charset="0"/>
        <a:ea typeface="+mn-ea"/>
        <a:cs typeface="+mn-cs"/>
      </a:defRPr>
    </a:lvl7pPr>
    <a:lvl8pPr marL="3200400" algn="l" defTabSz="914400" rtl="0" eaLnBrk="1" latinLnBrk="0" hangingPunct="1">
      <a:defRPr sz="2400" kern="1200">
        <a:solidFill>
          <a:srgbClr val="FF0000"/>
        </a:solidFill>
        <a:latin typeface="Arial" pitchFamily="34" charset="0"/>
        <a:ea typeface="+mn-ea"/>
        <a:cs typeface="+mn-cs"/>
      </a:defRPr>
    </a:lvl8pPr>
    <a:lvl9pPr marL="3657600" algn="l" defTabSz="914400" rtl="0" eaLnBrk="1" latinLnBrk="0" hangingPunct="1">
      <a:defRPr sz="2400" kern="1200">
        <a:solidFill>
          <a:srgbClr val="FF0000"/>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3399"/>
    <a:srgbClr val="33CC33"/>
    <a:srgbClr val="FF9933"/>
    <a:srgbClr val="FF0000"/>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8" autoAdjust="0"/>
    <p:restoredTop sz="85305" autoAdjust="0"/>
  </p:normalViewPr>
  <p:slideViewPr>
    <p:cSldViewPr>
      <p:cViewPr>
        <p:scale>
          <a:sx n="65" d="100"/>
          <a:sy n="65" d="100"/>
        </p:scale>
        <p:origin x="-1662" y="-396"/>
      </p:cViewPr>
      <p:guideLst>
        <p:guide orient="horz" pos="3657"/>
        <p:guide pos="24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04"/>
    </p:cViewPr>
  </p:sorterViewPr>
  <p:notesViewPr>
    <p:cSldViewPr>
      <p:cViewPr>
        <p:scale>
          <a:sx n="100" d="100"/>
          <a:sy n="100" d="100"/>
        </p:scale>
        <p:origin x="-876" y="-72"/>
      </p:cViewPr>
      <p:guideLst>
        <p:guide orient="horz" pos="3224"/>
        <p:guide pos="223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5DE1D3-0C2B-41D4-94E4-D26811CF8155}" type="doc">
      <dgm:prSet loTypeId="urn:microsoft.com/office/officeart/2005/8/layout/radial5" loCatId="cycle" qsTypeId="urn:microsoft.com/office/officeart/2005/8/quickstyle/simple1" qsCatId="simple" csTypeId="urn:microsoft.com/office/officeart/2005/8/colors/accent3_2" csCatId="accent3" phldr="1"/>
      <dgm:spPr/>
      <dgm:t>
        <a:bodyPr/>
        <a:lstStyle/>
        <a:p>
          <a:endParaRPr lang="nl-BE"/>
        </a:p>
      </dgm:t>
    </dgm:pt>
    <dgm:pt modelId="{54BBB507-6AF2-4E4D-9A2A-546C28585957}">
      <dgm:prSet phldrT="[Tekst]"/>
      <dgm:spPr/>
      <dgm:t>
        <a:bodyPr/>
        <a:lstStyle/>
        <a:p>
          <a:r>
            <a:rPr lang="cs-CZ" dirty="0" smtClean="0">
              <a:latin typeface="Arial" pitchFamily="34" charset="0"/>
              <a:cs typeface="Arial" pitchFamily="34" charset="0"/>
            </a:rPr>
            <a:t>Kritéria pro jednotlivé</a:t>
          </a:r>
          <a:r>
            <a:rPr lang="en-GB" dirty="0" smtClean="0">
              <a:latin typeface="Arial" pitchFamily="34" charset="0"/>
              <a:cs typeface="Arial" pitchFamily="34" charset="0"/>
            </a:rPr>
            <a:t> </a:t>
          </a:r>
          <a:r>
            <a:rPr lang="cs-CZ" dirty="0" smtClean="0">
              <a:latin typeface="Arial" pitchFamily="34" charset="0"/>
              <a:cs typeface="Arial" pitchFamily="34" charset="0"/>
            </a:rPr>
            <a:t>skupiny výrobků</a:t>
          </a:r>
          <a:endParaRPr lang="nl-BE" dirty="0">
            <a:latin typeface="Arial" pitchFamily="34" charset="0"/>
            <a:cs typeface="Arial" pitchFamily="34" charset="0"/>
          </a:endParaRPr>
        </a:p>
      </dgm:t>
    </dgm:pt>
    <dgm:pt modelId="{6A6A3913-641E-4483-82F2-6BA5974AEC0E}" type="parTrans" cxnId="{9936F098-F86C-40C2-AC32-59A5A9B6430A}">
      <dgm:prSet/>
      <dgm:spPr/>
      <dgm:t>
        <a:bodyPr/>
        <a:lstStyle/>
        <a:p>
          <a:endParaRPr lang="nl-BE"/>
        </a:p>
      </dgm:t>
    </dgm:pt>
    <dgm:pt modelId="{CC5FB6D1-47BC-40E9-8B5F-00C8421BDEF3}" type="sibTrans" cxnId="{9936F098-F86C-40C2-AC32-59A5A9B6430A}">
      <dgm:prSet/>
      <dgm:spPr/>
      <dgm:t>
        <a:bodyPr/>
        <a:lstStyle/>
        <a:p>
          <a:endParaRPr lang="nl-BE"/>
        </a:p>
      </dgm:t>
    </dgm:pt>
    <dgm:pt modelId="{AF12FA62-6621-4A7F-829E-C7D53A6BC014}">
      <dgm:prSet phldrT="[Tekst]"/>
      <dgm:spPr>
        <a:solidFill>
          <a:schemeClr val="accent2"/>
        </a:solidFill>
      </dgm:spPr>
      <dgm:t>
        <a:bodyPr/>
        <a:lstStyle/>
        <a:p>
          <a:r>
            <a:rPr lang="cs-CZ" dirty="0" smtClean="0">
              <a:latin typeface="Arial" pitchFamily="34" charset="0"/>
              <a:cs typeface="Arial" pitchFamily="34" charset="0"/>
            </a:rPr>
            <a:t>Nasycené MK</a:t>
          </a:r>
          <a:endParaRPr lang="nl-BE" dirty="0">
            <a:latin typeface="Arial" pitchFamily="34" charset="0"/>
            <a:cs typeface="Arial" pitchFamily="34" charset="0"/>
          </a:endParaRPr>
        </a:p>
      </dgm:t>
    </dgm:pt>
    <dgm:pt modelId="{3A5024CF-7EB5-48C6-83A6-55363F7E7E9D}" type="parTrans" cxnId="{84113C78-4E39-4C0C-9CC7-A3D88FC7B44D}">
      <dgm:prSet/>
      <dgm:spPr/>
      <dgm:t>
        <a:bodyPr/>
        <a:lstStyle/>
        <a:p>
          <a:endParaRPr lang="nl-BE"/>
        </a:p>
      </dgm:t>
    </dgm:pt>
    <dgm:pt modelId="{124B406F-3A08-4322-8893-A6B5433192C2}" type="sibTrans" cxnId="{84113C78-4E39-4C0C-9CC7-A3D88FC7B44D}">
      <dgm:prSet/>
      <dgm:spPr/>
      <dgm:t>
        <a:bodyPr/>
        <a:lstStyle/>
        <a:p>
          <a:endParaRPr lang="nl-BE"/>
        </a:p>
      </dgm:t>
    </dgm:pt>
    <dgm:pt modelId="{8E812E93-143F-4553-ABCD-D2DA0DADAE6E}">
      <dgm:prSet phldrT="[Tekst]"/>
      <dgm:spPr>
        <a:solidFill>
          <a:schemeClr val="accent2"/>
        </a:solidFill>
      </dgm:spPr>
      <dgm:t>
        <a:bodyPr/>
        <a:lstStyle/>
        <a:p>
          <a:r>
            <a:rPr lang="en-GB" dirty="0" smtClean="0">
              <a:latin typeface="Arial" pitchFamily="34" charset="0"/>
              <a:cs typeface="Arial" pitchFamily="34" charset="0"/>
            </a:rPr>
            <a:t>Trans </a:t>
          </a:r>
          <a:r>
            <a:rPr lang="cs-CZ" dirty="0" smtClean="0">
              <a:latin typeface="Arial" pitchFamily="34" charset="0"/>
              <a:cs typeface="Arial" pitchFamily="34" charset="0"/>
            </a:rPr>
            <a:t>MK</a:t>
          </a:r>
          <a:endParaRPr lang="nl-BE" dirty="0">
            <a:latin typeface="Arial" pitchFamily="34" charset="0"/>
            <a:cs typeface="Arial" pitchFamily="34" charset="0"/>
          </a:endParaRPr>
        </a:p>
      </dgm:t>
    </dgm:pt>
    <dgm:pt modelId="{35BEB3C7-0CFF-44FC-BEA1-886594E66DAB}" type="parTrans" cxnId="{FFCEF242-92D7-4C4F-8B12-ECB5D30318D3}">
      <dgm:prSet/>
      <dgm:spPr/>
      <dgm:t>
        <a:bodyPr/>
        <a:lstStyle/>
        <a:p>
          <a:endParaRPr lang="nl-BE"/>
        </a:p>
      </dgm:t>
    </dgm:pt>
    <dgm:pt modelId="{1AAF0D1E-E086-4D62-8F87-6A317424A71F}" type="sibTrans" cxnId="{FFCEF242-92D7-4C4F-8B12-ECB5D30318D3}">
      <dgm:prSet/>
      <dgm:spPr/>
      <dgm:t>
        <a:bodyPr/>
        <a:lstStyle/>
        <a:p>
          <a:endParaRPr lang="nl-BE"/>
        </a:p>
      </dgm:t>
    </dgm:pt>
    <dgm:pt modelId="{A4145630-BB48-4304-A5D2-5BAF54048252}">
      <dgm:prSet phldrT="[Tekst]"/>
      <dgm:spPr>
        <a:solidFill>
          <a:schemeClr val="accent2"/>
        </a:solidFill>
      </dgm:spPr>
      <dgm:t>
        <a:bodyPr/>
        <a:lstStyle/>
        <a:p>
          <a:r>
            <a:rPr lang="cs-CZ" dirty="0" smtClean="0">
              <a:latin typeface="Arial" pitchFamily="34" charset="0"/>
              <a:cs typeface="Arial" pitchFamily="34" charset="0"/>
            </a:rPr>
            <a:t>Přidaný cukr</a:t>
          </a:r>
          <a:endParaRPr lang="nl-BE" dirty="0">
            <a:latin typeface="Arial" pitchFamily="34" charset="0"/>
            <a:cs typeface="Arial" pitchFamily="34" charset="0"/>
          </a:endParaRPr>
        </a:p>
      </dgm:t>
    </dgm:pt>
    <dgm:pt modelId="{4A000AC4-4916-4856-BAE9-643BB7189D51}" type="parTrans" cxnId="{2FB941E8-96E8-4043-823A-479FC784F033}">
      <dgm:prSet/>
      <dgm:spPr/>
      <dgm:t>
        <a:bodyPr/>
        <a:lstStyle/>
        <a:p>
          <a:endParaRPr lang="nl-BE"/>
        </a:p>
      </dgm:t>
    </dgm:pt>
    <dgm:pt modelId="{AD242C4B-45C6-472C-B9A8-AF143AE52650}" type="sibTrans" cxnId="{2FB941E8-96E8-4043-823A-479FC784F033}">
      <dgm:prSet/>
      <dgm:spPr/>
      <dgm:t>
        <a:bodyPr/>
        <a:lstStyle/>
        <a:p>
          <a:endParaRPr lang="nl-BE"/>
        </a:p>
      </dgm:t>
    </dgm:pt>
    <dgm:pt modelId="{1FDE2E07-EB27-496C-A8F5-4582C1317DB4}">
      <dgm:prSet phldrT="[Tekst]"/>
      <dgm:spPr>
        <a:solidFill>
          <a:schemeClr val="accent2"/>
        </a:solidFill>
      </dgm:spPr>
      <dgm:t>
        <a:bodyPr/>
        <a:lstStyle/>
        <a:p>
          <a:r>
            <a:rPr lang="cs-CZ" dirty="0" smtClean="0">
              <a:latin typeface="Arial" pitchFamily="34" charset="0"/>
              <a:cs typeface="Arial" pitchFamily="34" charset="0"/>
            </a:rPr>
            <a:t>Sůl</a:t>
          </a:r>
          <a:endParaRPr lang="nl-BE" dirty="0">
            <a:latin typeface="Arial" pitchFamily="34" charset="0"/>
            <a:cs typeface="Arial" pitchFamily="34" charset="0"/>
          </a:endParaRPr>
        </a:p>
      </dgm:t>
    </dgm:pt>
    <dgm:pt modelId="{4430EE6F-B698-47AF-8392-2CC0F2246994}" type="parTrans" cxnId="{014FC0FC-032A-4E2E-9453-57908FFA2928}">
      <dgm:prSet/>
      <dgm:spPr/>
      <dgm:t>
        <a:bodyPr/>
        <a:lstStyle/>
        <a:p>
          <a:endParaRPr lang="nl-BE"/>
        </a:p>
      </dgm:t>
    </dgm:pt>
    <dgm:pt modelId="{B74B8368-4398-401D-A3E3-73FEC3ADB426}" type="sibTrans" cxnId="{014FC0FC-032A-4E2E-9453-57908FFA2928}">
      <dgm:prSet/>
      <dgm:spPr/>
      <dgm:t>
        <a:bodyPr/>
        <a:lstStyle/>
        <a:p>
          <a:endParaRPr lang="nl-BE"/>
        </a:p>
      </dgm:t>
    </dgm:pt>
    <dgm:pt modelId="{0BE41C3C-DBFE-4386-B1A9-BABCF59E70FE}">
      <dgm:prSet phldrT="[Tekst]"/>
      <dgm:spPr>
        <a:solidFill>
          <a:schemeClr val="accent1"/>
        </a:solidFill>
      </dgm:spPr>
      <dgm:t>
        <a:bodyPr/>
        <a:lstStyle/>
        <a:p>
          <a:r>
            <a:rPr lang="cs-CZ" dirty="0" smtClean="0">
              <a:solidFill>
                <a:schemeClr val="tx1"/>
              </a:solidFill>
              <a:latin typeface="Arial" pitchFamily="34" charset="0"/>
              <a:cs typeface="Arial" pitchFamily="34" charset="0"/>
            </a:rPr>
            <a:t>Vláknina</a:t>
          </a:r>
          <a:endParaRPr lang="nl-BE" dirty="0">
            <a:solidFill>
              <a:schemeClr val="tx1"/>
            </a:solidFill>
            <a:latin typeface="Arial" pitchFamily="34" charset="0"/>
            <a:cs typeface="Arial" pitchFamily="34" charset="0"/>
          </a:endParaRPr>
        </a:p>
      </dgm:t>
    </dgm:pt>
    <dgm:pt modelId="{26831A00-5875-4329-B772-1C6769B52D54}" type="parTrans" cxnId="{F601E546-EFA2-402A-B6A0-1EB8DDB6A2E2}">
      <dgm:prSet/>
      <dgm:spPr/>
      <dgm:t>
        <a:bodyPr/>
        <a:lstStyle/>
        <a:p>
          <a:endParaRPr lang="nl-BE"/>
        </a:p>
      </dgm:t>
    </dgm:pt>
    <dgm:pt modelId="{EBE2C5DF-EFEB-484A-BB76-69785EF3F68E}" type="sibTrans" cxnId="{F601E546-EFA2-402A-B6A0-1EB8DDB6A2E2}">
      <dgm:prSet/>
      <dgm:spPr/>
      <dgm:t>
        <a:bodyPr/>
        <a:lstStyle/>
        <a:p>
          <a:endParaRPr lang="nl-BE"/>
        </a:p>
      </dgm:t>
    </dgm:pt>
    <dgm:pt modelId="{ED9417C2-5F8B-4FE8-8CE5-56C54677EFAD}">
      <dgm:prSet phldrT="[Tekst]"/>
      <dgm:spPr>
        <a:solidFill>
          <a:schemeClr val="accent1"/>
        </a:solidFill>
      </dgm:spPr>
      <dgm:t>
        <a:bodyPr/>
        <a:lstStyle/>
        <a:p>
          <a:r>
            <a:rPr lang="cs-CZ" noProof="0" dirty="0" smtClean="0">
              <a:solidFill>
                <a:schemeClr val="tx1"/>
              </a:solidFill>
              <a:latin typeface="Arial" pitchFamily="34" charset="0"/>
              <a:cs typeface="Arial" pitchFamily="34" charset="0"/>
            </a:rPr>
            <a:t>Energie</a:t>
          </a:r>
          <a:endParaRPr lang="cs-CZ" noProof="0" dirty="0">
            <a:solidFill>
              <a:schemeClr val="tx1"/>
            </a:solidFill>
            <a:latin typeface="Arial" pitchFamily="34" charset="0"/>
            <a:cs typeface="Arial" pitchFamily="34" charset="0"/>
          </a:endParaRPr>
        </a:p>
      </dgm:t>
    </dgm:pt>
    <dgm:pt modelId="{4CF7C8E9-0C4E-4C02-87CF-1B644C0996CA}" type="parTrans" cxnId="{23DBD0D2-C26F-4099-9D24-3A311A5FF27F}">
      <dgm:prSet/>
      <dgm:spPr/>
      <dgm:t>
        <a:bodyPr/>
        <a:lstStyle/>
        <a:p>
          <a:endParaRPr lang="nl-BE"/>
        </a:p>
      </dgm:t>
    </dgm:pt>
    <dgm:pt modelId="{B8020CD7-0A34-4A92-9C3D-019D9042C615}" type="sibTrans" cxnId="{23DBD0D2-C26F-4099-9D24-3A311A5FF27F}">
      <dgm:prSet/>
      <dgm:spPr/>
      <dgm:t>
        <a:bodyPr/>
        <a:lstStyle/>
        <a:p>
          <a:endParaRPr lang="nl-BE"/>
        </a:p>
      </dgm:t>
    </dgm:pt>
    <dgm:pt modelId="{34CD849F-11CD-420F-A7B8-8FBA33D6A57C}" type="pres">
      <dgm:prSet presAssocID="{CB5DE1D3-0C2B-41D4-94E4-D26811CF8155}" presName="Name0" presStyleCnt="0">
        <dgm:presLayoutVars>
          <dgm:chMax val="1"/>
          <dgm:dir/>
          <dgm:animLvl val="ctr"/>
          <dgm:resizeHandles val="exact"/>
        </dgm:presLayoutVars>
      </dgm:prSet>
      <dgm:spPr/>
      <dgm:t>
        <a:bodyPr/>
        <a:lstStyle/>
        <a:p>
          <a:endParaRPr lang="nl-BE"/>
        </a:p>
      </dgm:t>
    </dgm:pt>
    <dgm:pt modelId="{21DA5F12-7BDD-4E01-AD71-491B1317719B}" type="pres">
      <dgm:prSet presAssocID="{54BBB507-6AF2-4E4D-9A2A-546C28585957}" presName="centerShape" presStyleLbl="node0" presStyleIdx="0" presStyleCnt="1"/>
      <dgm:spPr/>
      <dgm:t>
        <a:bodyPr/>
        <a:lstStyle/>
        <a:p>
          <a:endParaRPr lang="nl-BE"/>
        </a:p>
      </dgm:t>
    </dgm:pt>
    <dgm:pt modelId="{53A630C9-2A13-4FEE-8DE7-73E270CCB509}" type="pres">
      <dgm:prSet presAssocID="{3A5024CF-7EB5-48C6-83A6-55363F7E7E9D}" presName="parTrans" presStyleLbl="sibTrans2D1" presStyleIdx="0" presStyleCnt="6"/>
      <dgm:spPr/>
      <dgm:t>
        <a:bodyPr/>
        <a:lstStyle/>
        <a:p>
          <a:endParaRPr lang="nl-BE"/>
        </a:p>
      </dgm:t>
    </dgm:pt>
    <dgm:pt modelId="{B867C536-B8AD-47DB-922A-42CE1FB8F2A1}" type="pres">
      <dgm:prSet presAssocID="{3A5024CF-7EB5-48C6-83A6-55363F7E7E9D}" presName="connectorText" presStyleLbl="sibTrans2D1" presStyleIdx="0" presStyleCnt="6"/>
      <dgm:spPr/>
      <dgm:t>
        <a:bodyPr/>
        <a:lstStyle/>
        <a:p>
          <a:endParaRPr lang="nl-BE"/>
        </a:p>
      </dgm:t>
    </dgm:pt>
    <dgm:pt modelId="{59A4075D-5BA9-431F-BABF-7E2A4A5669B5}" type="pres">
      <dgm:prSet presAssocID="{AF12FA62-6621-4A7F-829E-C7D53A6BC014}" presName="node" presStyleLbl="node1" presStyleIdx="0" presStyleCnt="6">
        <dgm:presLayoutVars>
          <dgm:bulletEnabled val="1"/>
        </dgm:presLayoutVars>
      </dgm:prSet>
      <dgm:spPr/>
      <dgm:t>
        <a:bodyPr/>
        <a:lstStyle/>
        <a:p>
          <a:endParaRPr lang="nl-BE"/>
        </a:p>
      </dgm:t>
    </dgm:pt>
    <dgm:pt modelId="{AB2C6CBC-7BAE-46EC-ACDC-5E3FDE2CB451}" type="pres">
      <dgm:prSet presAssocID="{35BEB3C7-0CFF-44FC-BEA1-886594E66DAB}" presName="parTrans" presStyleLbl="sibTrans2D1" presStyleIdx="1" presStyleCnt="6"/>
      <dgm:spPr/>
      <dgm:t>
        <a:bodyPr/>
        <a:lstStyle/>
        <a:p>
          <a:endParaRPr lang="nl-BE"/>
        </a:p>
      </dgm:t>
    </dgm:pt>
    <dgm:pt modelId="{1CE529B1-DED6-4598-908C-A61068B5A99F}" type="pres">
      <dgm:prSet presAssocID="{35BEB3C7-0CFF-44FC-BEA1-886594E66DAB}" presName="connectorText" presStyleLbl="sibTrans2D1" presStyleIdx="1" presStyleCnt="6"/>
      <dgm:spPr/>
      <dgm:t>
        <a:bodyPr/>
        <a:lstStyle/>
        <a:p>
          <a:endParaRPr lang="nl-BE"/>
        </a:p>
      </dgm:t>
    </dgm:pt>
    <dgm:pt modelId="{4AF2977C-F4ED-42EE-A217-FF06AFCE1277}" type="pres">
      <dgm:prSet presAssocID="{8E812E93-143F-4553-ABCD-D2DA0DADAE6E}" presName="node" presStyleLbl="node1" presStyleIdx="1" presStyleCnt="6">
        <dgm:presLayoutVars>
          <dgm:bulletEnabled val="1"/>
        </dgm:presLayoutVars>
      </dgm:prSet>
      <dgm:spPr/>
      <dgm:t>
        <a:bodyPr/>
        <a:lstStyle/>
        <a:p>
          <a:endParaRPr lang="nl-BE"/>
        </a:p>
      </dgm:t>
    </dgm:pt>
    <dgm:pt modelId="{B5965F50-BD4F-4A6A-B433-198A997B900D}" type="pres">
      <dgm:prSet presAssocID="{4A000AC4-4916-4856-BAE9-643BB7189D51}" presName="parTrans" presStyleLbl="sibTrans2D1" presStyleIdx="2" presStyleCnt="6"/>
      <dgm:spPr/>
      <dgm:t>
        <a:bodyPr/>
        <a:lstStyle/>
        <a:p>
          <a:endParaRPr lang="nl-BE"/>
        </a:p>
      </dgm:t>
    </dgm:pt>
    <dgm:pt modelId="{2EF42516-C054-4069-8BE6-72D14178AE5A}" type="pres">
      <dgm:prSet presAssocID="{4A000AC4-4916-4856-BAE9-643BB7189D51}" presName="connectorText" presStyleLbl="sibTrans2D1" presStyleIdx="2" presStyleCnt="6"/>
      <dgm:spPr/>
      <dgm:t>
        <a:bodyPr/>
        <a:lstStyle/>
        <a:p>
          <a:endParaRPr lang="nl-BE"/>
        </a:p>
      </dgm:t>
    </dgm:pt>
    <dgm:pt modelId="{3BD4253B-6F33-4141-9150-C865C124AB7E}" type="pres">
      <dgm:prSet presAssocID="{A4145630-BB48-4304-A5D2-5BAF54048252}" presName="node" presStyleLbl="node1" presStyleIdx="2" presStyleCnt="6">
        <dgm:presLayoutVars>
          <dgm:bulletEnabled val="1"/>
        </dgm:presLayoutVars>
      </dgm:prSet>
      <dgm:spPr/>
      <dgm:t>
        <a:bodyPr/>
        <a:lstStyle/>
        <a:p>
          <a:endParaRPr lang="nl-BE"/>
        </a:p>
      </dgm:t>
    </dgm:pt>
    <dgm:pt modelId="{418DB486-742D-4EDE-B4B9-139CD99B07CA}" type="pres">
      <dgm:prSet presAssocID="{4430EE6F-B698-47AF-8392-2CC0F2246994}" presName="parTrans" presStyleLbl="sibTrans2D1" presStyleIdx="3" presStyleCnt="6"/>
      <dgm:spPr/>
      <dgm:t>
        <a:bodyPr/>
        <a:lstStyle/>
        <a:p>
          <a:endParaRPr lang="nl-BE"/>
        </a:p>
      </dgm:t>
    </dgm:pt>
    <dgm:pt modelId="{A95911E5-A507-4094-88E0-EE482549D715}" type="pres">
      <dgm:prSet presAssocID="{4430EE6F-B698-47AF-8392-2CC0F2246994}" presName="connectorText" presStyleLbl="sibTrans2D1" presStyleIdx="3" presStyleCnt="6"/>
      <dgm:spPr/>
      <dgm:t>
        <a:bodyPr/>
        <a:lstStyle/>
        <a:p>
          <a:endParaRPr lang="nl-BE"/>
        </a:p>
      </dgm:t>
    </dgm:pt>
    <dgm:pt modelId="{4AFCD681-584D-423D-898A-C837F1888F5B}" type="pres">
      <dgm:prSet presAssocID="{1FDE2E07-EB27-496C-A8F5-4582C1317DB4}" presName="node" presStyleLbl="node1" presStyleIdx="3" presStyleCnt="6">
        <dgm:presLayoutVars>
          <dgm:bulletEnabled val="1"/>
        </dgm:presLayoutVars>
      </dgm:prSet>
      <dgm:spPr/>
      <dgm:t>
        <a:bodyPr/>
        <a:lstStyle/>
        <a:p>
          <a:endParaRPr lang="nl-BE"/>
        </a:p>
      </dgm:t>
    </dgm:pt>
    <dgm:pt modelId="{F311FBEC-194E-456E-A4AA-1647B716F8AB}" type="pres">
      <dgm:prSet presAssocID="{26831A00-5875-4329-B772-1C6769B52D54}" presName="parTrans" presStyleLbl="sibTrans2D1" presStyleIdx="4" presStyleCnt="6"/>
      <dgm:spPr/>
      <dgm:t>
        <a:bodyPr/>
        <a:lstStyle/>
        <a:p>
          <a:endParaRPr lang="nl-BE"/>
        </a:p>
      </dgm:t>
    </dgm:pt>
    <dgm:pt modelId="{3548FAF4-81AB-46A6-9423-2470887DE058}" type="pres">
      <dgm:prSet presAssocID="{26831A00-5875-4329-B772-1C6769B52D54}" presName="connectorText" presStyleLbl="sibTrans2D1" presStyleIdx="4" presStyleCnt="6"/>
      <dgm:spPr/>
      <dgm:t>
        <a:bodyPr/>
        <a:lstStyle/>
        <a:p>
          <a:endParaRPr lang="nl-BE"/>
        </a:p>
      </dgm:t>
    </dgm:pt>
    <dgm:pt modelId="{2DC89861-B760-40B8-A61A-35D81A8ADA47}" type="pres">
      <dgm:prSet presAssocID="{0BE41C3C-DBFE-4386-B1A9-BABCF59E70FE}" presName="node" presStyleLbl="node1" presStyleIdx="4" presStyleCnt="6">
        <dgm:presLayoutVars>
          <dgm:bulletEnabled val="1"/>
        </dgm:presLayoutVars>
      </dgm:prSet>
      <dgm:spPr/>
      <dgm:t>
        <a:bodyPr/>
        <a:lstStyle/>
        <a:p>
          <a:endParaRPr lang="nl-BE"/>
        </a:p>
      </dgm:t>
    </dgm:pt>
    <dgm:pt modelId="{1F877FDB-CBEA-4949-BE84-2D0183ECB8A0}" type="pres">
      <dgm:prSet presAssocID="{4CF7C8E9-0C4E-4C02-87CF-1B644C0996CA}" presName="parTrans" presStyleLbl="sibTrans2D1" presStyleIdx="5" presStyleCnt="6"/>
      <dgm:spPr/>
      <dgm:t>
        <a:bodyPr/>
        <a:lstStyle/>
        <a:p>
          <a:endParaRPr lang="nl-BE"/>
        </a:p>
      </dgm:t>
    </dgm:pt>
    <dgm:pt modelId="{D198CDBF-177B-4691-804D-97C717EFD10B}" type="pres">
      <dgm:prSet presAssocID="{4CF7C8E9-0C4E-4C02-87CF-1B644C0996CA}" presName="connectorText" presStyleLbl="sibTrans2D1" presStyleIdx="5" presStyleCnt="6"/>
      <dgm:spPr/>
      <dgm:t>
        <a:bodyPr/>
        <a:lstStyle/>
        <a:p>
          <a:endParaRPr lang="nl-BE"/>
        </a:p>
      </dgm:t>
    </dgm:pt>
    <dgm:pt modelId="{B2FFC15E-224F-46AE-B38B-7C73E5CD3E0C}" type="pres">
      <dgm:prSet presAssocID="{ED9417C2-5F8B-4FE8-8CE5-56C54677EFAD}" presName="node" presStyleLbl="node1" presStyleIdx="5" presStyleCnt="6">
        <dgm:presLayoutVars>
          <dgm:bulletEnabled val="1"/>
        </dgm:presLayoutVars>
      </dgm:prSet>
      <dgm:spPr/>
      <dgm:t>
        <a:bodyPr/>
        <a:lstStyle/>
        <a:p>
          <a:endParaRPr lang="nl-BE"/>
        </a:p>
      </dgm:t>
    </dgm:pt>
  </dgm:ptLst>
  <dgm:cxnLst>
    <dgm:cxn modelId="{637C0D48-2AD7-4D87-A702-5D06000BB7FF}" type="presOf" srcId="{4CF7C8E9-0C4E-4C02-87CF-1B644C0996CA}" destId="{1F877FDB-CBEA-4949-BE84-2D0183ECB8A0}" srcOrd="0" destOrd="0" presId="urn:microsoft.com/office/officeart/2005/8/layout/radial5"/>
    <dgm:cxn modelId="{FFCEF242-92D7-4C4F-8B12-ECB5D30318D3}" srcId="{54BBB507-6AF2-4E4D-9A2A-546C28585957}" destId="{8E812E93-143F-4553-ABCD-D2DA0DADAE6E}" srcOrd="1" destOrd="0" parTransId="{35BEB3C7-0CFF-44FC-BEA1-886594E66DAB}" sibTransId="{1AAF0D1E-E086-4D62-8F87-6A317424A71F}"/>
    <dgm:cxn modelId="{BFA6E38C-E217-4595-A7D7-0E189BEEAE6A}" type="presOf" srcId="{3A5024CF-7EB5-48C6-83A6-55363F7E7E9D}" destId="{B867C536-B8AD-47DB-922A-42CE1FB8F2A1}" srcOrd="1" destOrd="0" presId="urn:microsoft.com/office/officeart/2005/8/layout/radial5"/>
    <dgm:cxn modelId="{6C7E64E4-A73D-4A18-9B97-0012341B7485}" type="presOf" srcId="{4430EE6F-B698-47AF-8392-2CC0F2246994}" destId="{418DB486-742D-4EDE-B4B9-139CD99B07CA}" srcOrd="0" destOrd="0" presId="urn:microsoft.com/office/officeart/2005/8/layout/radial5"/>
    <dgm:cxn modelId="{2FB941E8-96E8-4043-823A-479FC784F033}" srcId="{54BBB507-6AF2-4E4D-9A2A-546C28585957}" destId="{A4145630-BB48-4304-A5D2-5BAF54048252}" srcOrd="2" destOrd="0" parTransId="{4A000AC4-4916-4856-BAE9-643BB7189D51}" sibTransId="{AD242C4B-45C6-472C-B9A8-AF143AE52650}"/>
    <dgm:cxn modelId="{C602E469-BE27-44BB-8593-24216E97050F}" type="presOf" srcId="{54BBB507-6AF2-4E4D-9A2A-546C28585957}" destId="{21DA5F12-7BDD-4E01-AD71-491B1317719B}" srcOrd="0" destOrd="0" presId="urn:microsoft.com/office/officeart/2005/8/layout/radial5"/>
    <dgm:cxn modelId="{4F97FC08-44F6-46D6-A519-1819AED28077}" type="presOf" srcId="{A4145630-BB48-4304-A5D2-5BAF54048252}" destId="{3BD4253B-6F33-4141-9150-C865C124AB7E}" srcOrd="0" destOrd="0" presId="urn:microsoft.com/office/officeart/2005/8/layout/radial5"/>
    <dgm:cxn modelId="{04850D2B-3E3F-4660-BB65-F76FAD71EE56}" type="presOf" srcId="{AF12FA62-6621-4A7F-829E-C7D53A6BC014}" destId="{59A4075D-5BA9-431F-BABF-7E2A4A5669B5}" srcOrd="0" destOrd="0" presId="urn:microsoft.com/office/officeart/2005/8/layout/radial5"/>
    <dgm:cxn modelId="{D35E2FE1-FD7C-4570-BC72-7C224DFF4F68}" type="presOf" srcId="{8E812E93-143F-4553-ABCD-D2DA0DADAE6E}" destId="{4AF2977C-F4ED-42EE-A217-FF06AFCE1277}" srcOrd="0" destOrd="0" presId="urn:microsoft.com/office/officeart/2005/8/layout/radial5"/>
    <dgm:cxn modelId="{05E4BCAA-E20F-4F87-87B5-7B12E57E2F79}" type="presOf" srcId="{26831A00-5875-4329-B772-1C6769B52D54}" destId="{3548FAF4-81AB-46A6-9423-2470887DE058}" srcOrd="1" destOrd="0" presId="urn:microsoft.com/office/officeart/2005/8/layout/radial5"/>
    <dgm:cxn modelId="{6363F93C-4908-4CB8-9367-6B6ACCB5CECB}" type="presOf" srcId="{35BEB3C7-0CFF-44FC-BEA1-886594E66DAB}" destId="{1CE529B1-DED6-4598-908C-A61068B5A99F}" srcOrd="1" destOrd="0" presId="urn:microsoft.com/office/officeart/2005/8/layout/radial5"/>
    <dgm:cxn modelId="{F890BAE7-799E-4447-8E30-517783DF41FC}" type="presOf" srcId="{0BE41C3C-DBFE-4386-B1A9-BABCF59E70FE}" destId="{2DC89861-B760-40B8-A61A-35D81A8ADA47}" srcOrd="0" destOrd="0" presId="urn:microsoft.com/office/officeart/2005/8/layout/radial5"/>
    <dgm:cxn modelId="{F3B86FB9-7CFF-4ACD-BFDC-CF0492E673AD}" type="presOf" srcId="{1FDE2E07-EB27-496C-A8F5-4582C1317DB4}" destId="{4AFCD681-584D-423D-898A-C837F1888F5B}" srcOrd="0" destOrd="0" presId="urn:microsoft.com/office/officeart/2005/8/layout/radial5"/>
    <dgm:cxn modelId="{8AD3B612-F632-4958-B134-4227211B6EAC}" type="presOf" srcId="{4A000AC4-4916-4856-BAE9-643BB7189D51}" destId="{2EF42516-C054-4069-8BE6-72D14178AE5A}" srcOrd="1" destOrd="0" presId="urn:microsoft.com/office/officeart/2005/8/layout/radial5"/>
    <dgm:cxn modelId="{C816AD73-FA31-4636-A038-AD3DD4B297E9}" type="presOf" srcId="{ED9417C2-5F8B-4FE8-8CE5-56C54677EFAD}" destId="{B2FFC15E-224F-46AE-B38B-7C73E5CD3E0C}" srcOrd="0" destOrd="0" presId="urn:microsoft.com/office/officeart/2005/8/layout/radial5"/>
    <dgm:cxn modelId="{F601E546-EFA2-402A-B6A0-1EB8DDB6A2E2}" srcId="{54BBB507-6AF2-4E4D-9A2A-546C28585957}" destId="{0BE41C3C-DBFE-4386-B1A9-BABCF59E70FE}" srcOrd="4" destOrd="0" parTransId="{26831A00-5875-4329-B772-1C6769B52D54}" sibTransId="{EBE2C5DF-EFEB-484A-BB76-69785EF3F68E}"/>
    <dgm:cxn modelId="{014FC0FC-032A-4E2E-9453-57908FFA2928}" srcId="{54BBB507-6AF2-4E4D-9A2A-546C28585957}" destId="{1FDE2E07-EB27-496C-A8F5-4582C1317DB4}" srcOrd="3" destOrd="0" parTransId="{4430EE6F-B698-47AF-8392-2CC0F2246994}" sibTransId="{B74B8368-4398-401D-A3E3-73FEC3ADB426}"/>
    <dgm:cxn modelId="{23DBD0D2-C26F-4099-9D24-3A311A5FF27F}" srcId="{54BBB507-6AF2-4E4D-9A2A-546C28585957}" destId="{ED9417C2-5F8B-4FE8-8CE5-56C54677EFAD}" srcOrd="5" destOrd="0" parTransId="{4CF7C8E9-0C4E-4C02-87CF-1B644C0996CA}" sibTransId="{B8020CD7-0A34-4A92-9C3D-019D9042C615}"/>
    <dgm:cxn modelId="{37B2E0BF-AB61-48EC-B23D-8140C8E9CF2A}" type="presOf" srcId="{CB5DE1D3-0C2B-41D4-94E4-D26811CF8155}" destId="{34CD849F-11CD-420F-A7B8-8FBA33D6A57C}" srcOrd="0" destOrd="0" presId="urn:microsoft.com/office/officeart/2005/8/layout/radial5"/>
    <dgm:cxn modelId="{73E74D44-EFEA-4230-9A95-E01AC8FB19E1}" type="presOf" srcId="{4A000AC4-4916-4856-BAE9-643BB7189D51}" destId="{B5965F50-BD4F-4A6A-B433-198A997B900D}" srcOrd="0" destOrd="0" presId="urn:microsoft.com/office/officeart/2005/8/layout/radial5"/>
    <dgm:cxn modelId="{A8095E84-0744-4148-A71E-8A205C83D59D}" type="presOf" srcId="{4430EE6F-B698-47AF-8392-2CC0F2246994}" destId="{A95911E5-A507-4094-88E0-EE482549D715}" srcOrd="1" destOrd="0" presId="urn:microsoft.com/office/officeart/2005/8/layout/radial5"/>
    <dgm:cxn modelId="{9936F098-F86C-40C2-AC32-59A5A9B6430A}" srcId="{CB5DE1D3-0C2B-41D4-94E4-D26811CF8155}" destId="{54BBB507-6AF2-4E4D-9A2A-546C28585957}" srcOrd="0" destOrd="0" parTransId="{6A6A3913-641E-4483-82F2-6BA5974AEC0E}" sibTransId="{CC5FB6D1-47BC-40E9-8B5F-00C8421BDEF3}"/>
    <dgm:cxn modelId="{CFC066DD-1EAC-48D2-9E8D-45C9558AF966}" type="presOf" srcId="{35BEB3C7-0CFF-44FC-BEA1-886594E66DAB}" destId="{AB2C6CBC-7BAE-46EC-ACDC-5E3FDE2CB451}" srcOrd="0" destOrd="0" presId="urn:microsoft.com/office/officeart/2005/8/layout/radial5"/>
    <dgm:cxn modelId="{DB938E09-BDF8-41A5-B435-3ABF93EC3349}" type="presOf" srcId="{26831A00-5875-4329-B772-1C6769B52D54}" destId="{F311FBEC-194E-456E-A4AA-1647B716F8AB}" srcOrd="0" destOrd="0" presId="urn:microsoft.com/office/officeart/2005/8/layout/radial5"/>
    <dgm:cxn modelId="{C02A477C-8B2A-41CD-9715-2A55DE795820}" type="presOf" srcId="{4CF7C8E9-0C4E-4C02-87CF-1B644C0996CA}" destId="{D198CDBF-177B-4691-804D-97C717EFD10B}" srcOrd="1" destOrd="0" presId="urn:microsoft.com/office/officeart/2005/8/layout/radial5"/>
    <dgm:cxn modelId="{84113C78-4E39-4C0C-9CC7-A3D88FC7B44D}" srcId="{54BBB507-6AF2-4E4D-9A2A-546C28585957}" destId="{AF12FA62-6621-4A7F-829E-C7D53A6BC014}" srcOrd="0" destOrd="0" parTransId="{3A5024CF-7EB5-48C6-83A6-55363F7E7E9D}" sibTransId="{124B406F-3A08-4322-8893-A6B5433192C2}"/>
    <dgm:cxn modelId="{93C2F97C-F63A-4E32-A420-4261FA5EAE86}" type="presOf" srcId="{3A5024CF-7EB5-48C6-83A6-55363F7E7E9D}" destId="{53A630C9-2A13-4FEE-8DE7-73E270CCB509}" srcOrd="0" destOrd="0" presId="urn:microsoft.com/office/officeart/2005/8/layout/radial5"/>
    <dgm:cxn modelId="{D483FFFD-9E25-4C8A-AAAE-B418DF2F62A0}" type="presParOf" srcId="{34CD849F-11CD-420F-A7B8-8FBA33D6A57C}" destId="{21DA5F12-7BDD-4E01-AD71-491B1317719B}" srcOrd="0" destOrd="0" presId="urn:microsoft.com/office/officeart/2005/8/layout/radial5"/>
    <dgm:cxn modelId="{4137F07F-E823-405D-ACBA-D0291DAFC1C9}" type="presParOf" srcId="{34CD849F-11CD-420F-A7B8-8FBA33D6A57C}" destId="{53A630C9-2A13-4FEE-8DE7-73E270CCB509}" srcOrd="1" destOrd="0" presId="urn:microsoft.com/office/officeart/2005/8/layout/radial5"/>
    <dgm:cxn modelId="{EB45E437-9190-43A2-A2EA-7629D829D305}" type="presParOf" srcId="{53A630C9-2A13-4FEE-8DE7-73E270CCB509}" destId="{B867C536-B8AD-47DB-922A-42CE1FB8F2A1}" srcOrd="0" destOrd="0" presId="urn:microsoft.com/office/officeart/2005/8/layout/radial5"/>
    <dgm:cxn modelId="{A61486FF-7DB9-4A1E-BD09-C400162D34EF}" type="presParOf" srcId="{34CD849F-11CD-420F-A7B8-8FBA33D6A57C}" destId="{59A4075D-5BA9-431F-BABF-7E2A4A5669B5}" srcOrd="2" destOrd="0" presId="urn:microsoft.com/office/officeart/2005/8/layout/radial5"/>
    <dgm:cxn modelId="{87ECD4BE-78B8-42F5-A185-200040C47F9C}" type="presParOf" srcId="{34CD849F-11CD-420F-A7B8-8FBA33D6A57C}" destId="{AB2C6CBC-7BAE-46EC-ACDC-5E3FDE2CB451}" srcOrd="3" destOrd="0" presId="urn:microsoft.com/office/officeart/2005/8/layout/radial5"/>
    <dgm:cxn modelId="{E2F6577B-1D9B-4BFC-A5CE-4DB8959B6953}" type="presParOf" srcId="{AB2C6CBC-7BAE-46EC-ACDC-5E3FDE2CB451}" destId="{1CE529B1-DED6-4598-908C-A61068B5A99F}" srcOrd="0" destOrd="0" presId="urn:microsoft.com/office/officeart/2005/8/layout/radial5"/>
    <dgm:cxn modelId="{4DD4B9A8-9DB4-426D-ADD6-F84D3DC3642A}" type="presParOf" srcId="{34CD849F-11CD-420F-A7B8-8FBA33D6A57C}" destId="{4AF2977C-F4ED-42EE-A217-FF06AFCE1277}" srcOrd="4" destOrd="0" presId="urn:microsoft.com/office/officeart/2005/8/layout/radial5"/>
    <dgm:cxn modelId="{78D690B0-1628-4ADC-82E7-9263D10AFDF7}" type="presParOf" srcId="{34CD849F-11CD-420F-A7B8-8FBA33D6A57C}" destId="{B5965F50-BD4F-4A6A-B433-198A997B900D}" srcOrd="5" destOrd="0" presId="urn:microsoft.com/office/officeart/2005/8/layout/radial5"/>
    <dgm:cxn modelId="{D6B87517-F70E-4D5B-A137-409366175B47}" type="presParOf" srcId="{B5965F50-BD4F-4A6A-B433-198A997B900D}" destId="{2EF42516-C054-4069-8BE6-72D14178AE5A}" srcOrd="0" destOrd="0" presId="urn:microsoft.com/office/officeart/2005/8/layout/radial5"/>
    <dgm:cxn modelId="{60591463-54F6-4EAB-81C6-CCBB298D10C0}" type="presParOf" srcId="{34CD849F-11CD-420F-A7B8-8FBA33D6A57C}" destId="{3BD4253B-6F33-4141-9150-C865C124AB7E}" srcOrd="6" destOrd="0" presId="urn:microsoft.com/office/officeart/2005/8/layout/radial5"/>
    <dgm:cxn modelId="{9DBA23C8-FA4C-4630-A016-5883FCC268E8}" type="presParOf" srcId="{34CD849F-11CD-420F-A7B8-8FBA33D6A57C}" destId="{418DB486-742D-4EDE-B4B9-139CD99B07CA}" srcOrd="7" destOrd="0" presId="urn:microsoft.com/office/officeart/2005/8/layout/radial5"/>
    <dgm:cxn modelId="{2ED8CEE2-714D-4963-940C-88E2397E5947}" type="presParOf" srcId="{418DB486-742D-4EDE-B4B9-139CD99B07CA}" destId="{A95911E5-A507-4094-88E0-EE482549D715}" srcOrd="0" destOrd="0" presId="urn:microsoft.com/office/officeart/2005/8/layout/radial5"/>
    <dgm:cxn modelId="{F397A047-9F6E-4DCE-B5D8-D62DC5C5796F}" type="presParOf" srcId="{34CD849F-11CD-420F-A7B8-8FBA33D6A57C}" destId="{4AFCD681-584D-423D-898A-C837F1888F5B}" srcOrd="8" destOrd="0" presId="urn:microsoft.com/office/officeart/2005/8/layout/radial5"/>
    <dgm:cxn modelId="{1B744B38-91D4-4661-96A1-5182BD1BBDBF}" type="presParOf" srcId="{34CD849F-11CD-420F-A7B8-8FBA33D6A57C}" destId="{F311FBEC-194E-456E-A4AA-1647B716F8AB}" srcOrd="9" destOrd="0" presId="urn:microsoft.com/office/officeart/2005/8/layout/radial5"/>
    <dgm:cxn modelId="{C11B5F6D-41D8-42BB-9689-7485EBBDE361}" type="presParOf" srcId="{F311FBEC-194E-456E-A4AA-1647B716F8AB}" destId="{3548FAF4-81AB-46A6-9423-2470887DE058}" srcOrd="0" destOrd="0" presId="urn:microsoft.com/office/officeart/2005/8/layout/radial5"/>
    <dgm:cxn modelId="{36D5A78E-9337-468F-A04B-E25389A76D3D}" type="presParOf" srcId="{34CD849F-11CD-420F-A7B8-8FBA33D6A57C}" destId="{2DC89861-B760-40B8-A61A-35D81A8ADA47}" srcOrd="10" destOrd="0" presId="urn:microsoft.com/office/officeart/2005/8/layout/radial5"/>
    <dgm:cxn modelId="{7046C3C6-083B-4021-B350-020E19B03821}" type="presParOf" srcId="{34CD849F-11CD-420F-A7B8-8FBA33D6A57C}" destId="{1F877FDB-CBEA-4949-BE84-2D0183ECB8A0}" srcOrd="11" destOrd="0" presId="urn:microsoft.com/office/officeart/2005/8/layout/radial5"/>
    <dgm:cxn modelId="{64B5372C-3499-4AF9-B3C9-3C65ACBED8D6}" type="presParOf" srcId="{1F877FDB-CBEA-4949-BE84-2D0183ECB8A0}" destId="{D198CDBF-177B-4691-804D-97C717EFD10B}" srcOrd="0" destOrd="0" presId="urn:microsoft.com/office/officeart/2005/8/layout/radial5"/>
    <dgm:cxn modelId="{03050240-7AE6-4CB7-921A-2EC54BE544A8}" type="presParOf" srcId="{34CD849F-11CD-420F-A7B8-8FBA33D6A57C}" destId="{B2FFC15E-224F-46AE-B38B-7C73E5CD3E0C}" srcOrd="12"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DA5F12-7BDD-4E01-AD71-491B1317719B}">
      <dsp:nvSpPr>
        <dsp:cNvPr id="0" name=""/>
        <dsp:cNvSpPr/>
      </dsp:nvSpPr>
      <dsp:spPr>
        <a:xfrm>
          <a:off x="1503601" y="1605994"/>
          <a:ext cx="1145697" cy="114569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cs-CZ" sz="1200" kern="1200" dirty="0" smtClean="0">
              <a:latin typeface="Arial" pitchFamily="34" charset="0"/>
              <a:cs typeface="Arial" pitchFamily="34" charset="0"/>
            </a:rPr>
            <a:t>Kritéria pro jednotlivé</a:t>
          </a:r>
          <a:r>
            <a:rPr lang="en-GB" sz="1200" kern="1200" dirty="0" smtClean="0">
              <a:latin typeface="Arial" pitchFamily="34" charset="0"/>
              <a:cs typeface="Arial" pitchFamily="34" charset="0"/>
            </a:rPr>
            <a:t> </a:t>
          </a:r>
          <a:r>
            <a:rPr lang="cs-CZ" sz="1200" kern="1200" dirty="0" smtClean="0">
              <a:latin typeface="Arial" pitchFamily="34" charset="0"/>
              <a:cs typeface="Arial" pitchFamily="34" charset="0"/>
            </a:rPr>
            <a:t>skupiny výrobků</a:t>
          </a:r>
          <a:endParaRPr lang="nl-BE" sz="1200" kern="1200" dirty="0">
            <a:latin typeface="Arial" pitchFamily="34" charset="0"/>
            <a:cs typeface="Arial" pitchFamily="34" charset="0"/>
          </a:endParaRPr>
        </a:p>
      </dsp:txBody>
      <dsp:txXfrm>
        <a:off x="1503601" y="1605994"/>
        <a:ext cx="1145697" cy="1145697"/>
      </dsp:txXfrm>
    </dsp:sp>
    <dsp:sp modelId="{53A630C9-2A13-4FEE-8DE7-73E270CCB509}">
      <dsp:nvSpPr>
        <dsp:cNvPr id="0" name=""/>
        <dsp:cNvSpPr/>
      </dsp:nvSpPr>
      <dsp:spPr>
        <a:xfrm rot="16200000">
          <a:off x="1955372" y="1189631"/>
          <a:ext cx="242155" cy="389537"/>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nl-BE" sz="1000" kern="1200"/>
        </a:p>
      </dsp:txBody>
      <dsp:txXfrm rot="16200000">
        <a:off x="1955372" y="1189631"/>
        <a:ext cx="242155" cy="389537"/>
      </dsp:txXfrm>
    </dsp:sp>
    <dsp:sp modelId="{59A4075D-5BA9-431F-BABF-7E2A4A5669B5}">
      <dsp:nvSpPr>
        <dsp:cNvPr id="0" name=""/>
        <dsp:cNvSpPr/>
      </dsp:nvSpPr>
      <dsp:spPr>
        <a:xfrm>
          <a:off x="1503601" y="3399"/>
          <a:ext cx="1145697" cy="1145697"/>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cs-CZ" sz="1200" kern="1200" dirty="0" smtClean="0">
              <a:latin typeface="Arial" pitchFamily="34" charset="0"/>
              <a:cs typeface="Arial" pitchFamily="34" charset="0"/>
            </a:rPr>
            <a:t>Nasycené MK</a:t>
          </a:r>
          <a:endParaRPr lang="nl-BE" sz="1200" kern="1200" dirty="0">
            <a:latin typeface="Arial" pitchFamily="34" charset="0"/>
            <a:cs typeface="Arial" pitchFamily="34" charset="0"/>
          </a:endParaRPr>
        </a:p>
      </dsp:txBody>
      <dsp:txXfrm>
        <a:off x="1503601" y="3399"/>
        <a:ext cx="1145697" cy="1145697"/>
      </dsp:txXfrm>
    </dsp:sp>
    <dsp:sp modelId="{AB2C6CBC-7BAE-46EC-ACDC-5E3FDE2CB451}">
      <dsp:nvSpPr>
        <dsp:cNvPr id="0" name=""/>
        <dsp:cNvSpPr/>
      </dsp:nvSpPr>
      <dsp:spPr>
        <a:xfrm rot="19800000">
          <a:off x="2643380" y="1586852"/>
          <a:ext cx="242155" cy="389537"/>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nl-BE" sz="1000" kern="1200"/>
        </a:p>
      </dsp:txBody>
      <dsp:txXfrm rot="19800000">
        <a:off x="2643380" y="1586852"/>
        <a:ext cx="242155" cy="389537"/>
      </dsp:txXfrm>
    </dsp:sp>
    <dsp:sp modelId="{4AF2977C-F4ED-42EE-A217-FF06AFCE1277}">
      <dsp:nvSpPr>
        <dsp:cNvPr id="0" name=""/>
        <dsp:cNvSpPr/>
      </dsp:nvSpPr>
      <dsp:spPr>
        <a:xfrm>
          <a:off x="2891489" y="804697"/>
          <a:ext cx="1145697" cy="1145697"/>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GB" sz="1200" kern="1200" dirty="0" smtClean="0">
              <a:latin typeface="Arial" pitchFamily="34" charset="0"/>
              <a:cs typeface="Arial" pitchFamily="34" charset="0"/>
            </a:rPr>
            <a:t>Trans </a:t>
          </a:r>
          <a:r>
            <a:rPr lang="cs-CZ" sz="1200" kern="1200" dirty="0" smtClean="0">
              <a:latin typeface="Arial" pitchFamily="34" charset="0"/>
              <a:cs typeface="Arial" pitchFamily="34" charset="0"/>
            </a:rPr>
            <a:t>MK</a:t>
          </a:r>
          <a:endParaRPr lang="nl-BE" sz="1200" kern="1200" dirty="0">
            <a:latin typeface="Arial" pitchFamily="34" charset="0"/>
            <a:cs typeface="Arial" pitchFamily="34" charset="0"/>
          </a:endParaRPr>
        </a:p>
      </dsp:txBody>
      <dsp:txXfrm>
        <a:off x="2891489" y="804697"/>
        <a:ext cx="1145697" cy="1145697"/>
      </dsp:txXfrm>
    </dsp:sp>
    <dsp:sp modelId="{B5965F50-BD4F-4A6A-B433-198A997B900D}">
      <dsp:nvSpPr>
        <dsp:cNvPr id="0" name=""/>
        <dsp:cNvSpPr/>
      </dsp:nvSpPr>
      <dsp:spPr>
        <a:xfrm rot="1800000">
          <a:off x="2643380" y="2381296"/>
          <a:ext cx="242155" cy="389537"/>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nl-BE" sz="1000" kern="1200"/>
        </a:p>
      </dsp:txBody>
      <dsp:txXfrm rot="1800000">
        <a:off x="2643380" y="2381296"/>
        <a:ext cx="242155" cy="389537"/>
      </dsp:txXfrm>
    </dsp:sp>
    <dsp:sp modelId="{3BD4253B-6F33-4141-9150-C865C124AB7E}">
      <dsp:nvSpPr>
        <dsp:cNvPr id="0" name=""/>
        <dsp:cNvSpPr/>
      </dsp:nvSpPr>
      <dsp:spPr>
        <a:xfrm>
          <a:off x="2891489" y="2407292"/>
          <a:ext cx="1145697" cy="1145697"/>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cs-CZ" sz="1200" kern="1200" dirty="0" smtClean="0">
              <a:latin typeface="Arial" pitchFamily="34" charset="0"/>
              <a:cs typeface="Arial" pitchFamily="34" charset="0"/>
            </a:rPr>
            <a:t>Přidaný cukr</a:t>
          </a:r>
          <a:endParaRPr lang="nl-BE" sz="1200" kern="1200" dirty="0">
            <a:latin typeface="Arial" pitchFamily="34" charset="0"/>
            <a:cs typeface="Arial" pitchFamily="34" charset="0"/>
          </a:endParaRPr>
        </a:p>
      </dsp:txBody>
      <dsp:txXfrm>
        <a:off x="2891489" y="2407292"/>
        <a:ext cx="1145697" cy="1145697"/>
      </dsp:txXfrm>
    </dsp:sp>
    <dsp:sp modelId="{418DB486-742D-4EDE-B4B9-139CD99B07CA}">
      <dsp:nvSpPr>
        <dsp:cNvPr id="0" name=""/>
        <dsp:cNvSpPr/>
      </dsp:nvSpPr>
      <dsp:spPr>
        <a:xfrm rot="5400000">
          <a:off x="1955372" y="2778518"/>
          <a:ext cx="242155" cy="389537"/>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nl-BE" sz="1000" kern="1200"/>
        </a:p>
      </dsp:txBody>
      <dsp:txXfrm rot="5400000">
        <a:off x="1955372" y="2778518"/>
        <a:ext cx="242155" cy="389537"/>
      </dsp:txXfrm>
    </dsp:sp>
    <dsp:sp modelId="{4AFCD681-584D-423D-898A-C837F1888F5B}">
      <dsp:nvSpPr>
        <dsp:cNvPr id="0" name=""/>
        <dsp:cNvSpPr/>
      </dsp:nvSpPr>
      <dsp:spPr>
        <a:xfrm>
          <a:off x="1503601" y="3208589"/>
          <a:ext cx="1145697" cy="1145697"/>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cs-CZ" sz="1200" kern="1200" dirty="0" smtClean="0">
              <a:latin typeface="Arial" pitchFamily="34" charset="0"/>
              <a:cs typeface="Arial" pitchFamily="34" charset="0"/>
            </a:rPr>
            <a:t>Sůl</a:t>
          </a:r>
          <a:endParaRPr lang="nl-BE" sz="1200" kern="1200" dirty="0">
            <a:latin typeface="Arial" pitchFamily="34" charset="0"/>
            <a:cs typeface="Arial" pitchFamily="34" charset="0"/>
          </a:endParaRPr>
        </a:p>
      </dsp:txBody>
      <dsp:txXfrm>
        <a:off x="1503601" y="3208589"/>
        <a:ext cx="1145697" cy="1145697"/>
      </dsp:txXfrm>
    </dsp:sp>
    <dsp:sp modelId="{F311FBEC-194E-456E-A4AA-1647B716F8AB}">
      <dsp:nvSpPr>
        <dsp:cNvPr id="0" name=""/>
        <dsp:cNvSpPr/>
      </dsp:nvSpPr>
      <dsp:spPr>
        <a:xfrm rot="9000000">
          <a:off x="1267363" y="2381296"/>
          <a:ext cx="242155" cy="389537"/>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nl-BE" sz="1000" kern="1200"/>
        </a:p>
      </dsp:txBody>
      <dsp:txXfrm rot="9000000">
        <a:off x="1267363" y="2381296"/>
        <a:ext cx="242155" cy="389537"/>
      </dsp:txXfrm>
    </dsp:sp>
    <dsp:sp modelId="{2DC89861-B760-40B8-A61A-35D81A8ADA47}">
      <dsp:nvSpPr>
        <dsp:cNvPr id="0" name=""/>
        <dsp:cNvSpPr/>
      </dsp:nvSpPr>
      <dsp:spPr>
        <a:xfrm>
          <a:off x="115713" y="2407292"/>
          <a:ext cx="1145697" cy="1145697"/>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cs-CZ" sz="1200" kern="1200" dirty="0" smtClean="0">
              <a:solidFill>
                <a:schemeClr val="tx1"/>
              </a:solidFill>
              <a:latin typeface="Arial" pitchFamily="34" charset="0"/>
              <a:cs typeface="Arial" pitchFamily="34" charset="0"/>
            </a:rPr>
            <a:t>Vláknina</a:t>
          </a:r>
          <a:endParaRPr lang="nl-BE" sz="1200" kern="1200" dirty="0">
            <a:solidFill>
              <a:schemeClr val="tx1"/>
            </a:solidFill>
            <a:latin typeface="Arial" pitchFamily="34" charset="0"/>
            <a:cs typeface="Arial" pitchFamily="34" charset="0"/>
          </a:endParaRPr>
        </a:p>
      </dsp:txBody>
      <dsp:txXfrm>
        <a:off x="115713" y="2407292"/>
        <a:ext cx="1145697" cy="1145697"/>
      </dsp:txXfrm>
    </dsp:sp>
    <dsp:sp modelId="{1F877FDB-CBEA-4949-BE84-2D0183ECB8A0}">
      <dsp:nvSpPr>
        <dsp:cNvPr id="0" name=""/>
        <dsp:cNvSpPr/>
      </dsp:nvSpPr>
      <dsp:spPr>
        <a:xfrm rot="12600000">
          <a:off x="1267363" y="1586852"/>
          <a:ext cx="242155" cy="389537"/>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nl-BE" sz="1000" kern="1200"/>
        </a:p>
      </dsp:txBody>
      <dsp:txXfrm rot="12600000">
        <a:off x="1267363" y="1586852"/>
        <a:ext cx="242155" cy="389537"/>
      </dsp:txXfrm>
    </dsp:sp>
    <dsp:sp modelId="{B2FFC15E-224F-46AE-B38B-7C73E5CD3E0C}">
      <dsp:nvSpPr>
        <dsp:cNvPr id="0" name=""/>
        <dsp:cNvSpPr/>
      </dsp:nvSpPr>
      <dsp:spPr>
        <a:xfrm>
          <a:off x="115713" y="804697"/>
          <a:ext cx="1145697" cy="1145697"/>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cs-CZ" sz="1200" kern="1200" noProof="0" dirty="0" smtClean="0">
              <a:solidFill>
                <a:schemeClr val="tx1"/>
              </a:solidFill>
              <a:latin typeface="Arial" pitchFamily="34" charset="0"/>
              <a:cs typeface="Arial" pitchFamily="34" charset="0"/>
            </a:rPr>
            <a:t>Energie</a:t>
          </a:r>
          <a:endParaRPr lang="cs-CZ" sz="1200" kern="1200" noProof="0" dirty="0">
            <a:solidFill>
              <a:schemeClr val="tx1"/>
            </a:solidFill>
            <a:latin typeface="Arial" pitchFamily="34" charset="0"/>
            <a:cs typeface="Arial" pitchFamily="34" charset="0"/>
          </a:endParaRPr>
        </a:p>
      </dsp:txBody>
      <dsp:txXfrm>
        <a:off x="115713" y="804697"/>
        <a:ext cx="1145697" cy="1145697"/>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3" name="Rectangle 5"/>
          <p:cNvSpPr>
            <a:spLocks noGrp="1" noChangeArrowheads="1"/>
          </p:cNvSpPr>
          <p:nvPr>
            <p:ph type="sldNum" sz="quarter" idx="3"/>
          </p:nvPr>
        </p:nvSpPr>
        <p:spPr bwMode="auto">
          <a:xfrm>
            <a:off x="4024313" y="9721850"/>
            <a:ext cx="3074987" cy="512763"/>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algn="r" eaLnBrk="0" hangingPunct="0">
              <a:lnSpc>
                <a:spcPct val="100000"/>
              </a:lnSpc>
              <a:defRPr sz="1200">
                <a:solidFill>
                  <a:schemeClr val="tx1"/>
                </a:solidFill>
                <a:latin typeface="Times" pitchFamily="18" charset="0"/>
              </a:defRPr>
            </a:lvl1pPr>
          </a:lstStyle>
          <a:p>
            <a:pPr>
              <a:defRPr/>
            </a:pPr>
            <a:fld id="{A18719DC-5E48-40D7-9BD1-4F7BF432B7C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4"/>
          <p:cNvSpPr>
            <a:spLocks noGrp="1" noRot="1" noChangeAspect="1" noChangeArrowheads="1" noTextEdit="1"/>
          </p:cNvSpPr>
          <p:nvPr>
            <p:ph type="sldImg" idx="2"/>
          </p:nvPr>
        </p:nvSpPr>
        <p:spPr bwMode="auto">
          <a:xfrm>
            <a:off x="739775" y="577850"/>
            <a:ext cx="5621338" cy="4214813"/>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946150" y="4945063"/>
            <a:ext cx="5207000" cy="4608512"/>
          </a:xfrm>
          <a:prstGeom prst="rect">
            <a:avLst/>
          </a:prstGeom>
          <a:noFill/>
          <a:ln w="9525">
            <a:noFill/>
            <a:miter lim="800000"/>
            <a:headEnd/>
            <a:tailEnd/>
          </a:ln>
          <a:effectLst/>
        </p:spPr>
        <p:txBody>
          <a:bodyPr vert="horz" wrap="square" lIns="94768" tIns="47384" rIns="94768" bIns="47384" numCol="1" anchor="t" anchorCtr="0" compatLnSpc="1">
            <a:prstTxWarp prst="textNoShape">
              <a:avLst/>
            </a:prstTxWarp>
          </a:bodyPr>
          <a:lstStyle/>
          <a:p>
            <a:pPr lvl="0"/>
            <a:endParaRPr lang="en-GB" noProof="0" smtClean="0"/>
          </a:p>
        </p:txBody>
      </p:sp>
      <p:sp>
        <p:nvSpPr>
          <p:cNvPr id="12295" name="Rectangle 7"/>
          <p:cNvSpPr>
            <a:spLocks noGrp="1" noChangeArrowheads="1"/>
          </p:cNvSpPr>
          <p:nvPr>
            <p:ph type="sldNum" sz="quarter" idx="5"/>
          </p:nvPr>
        </p:nvSpPr>
        <p:spPr bwMode="auto">
          <a:xfrm>
            <a:off x="4024313" y="9721850"/>
            <a:ext cx="3074987" cy="512763"/>
          </a:xfrm>
          <a:prstGeom prst="rect">
            <a:avLst/>
          </a:prstGeom>
          <a:noFill/>
          <a:ln w="9525">
            <a:noFill/>
            <a:miter lim="800000"/>
            <a:headEnd/>
            <a:tailEnd/>
          </a:ln>
          <a:effectLst/>
        </p:spPr>
        <p:txBody>
          <a:bodyPr vert="horz" wrap="square" lIns="94768" tIns="47384" rIns="94768" bIns="47384" numCol="1" anchor="b" anchorCtr="0" compatLnSpc="1">
            <a:prstTxWarp prst="textNoShape">
              <a:avLst/>
            </a:prstTxWarp>
          </a:bodyPr>
          <a:lstStyle>
            <a:lvl1pPr algn="r" eaLnBrk="0" hangingPunct="0">
              <a:lnSpc>
                <a:spcPct val="100000"/>
              </a:lnSpc>
              <a:defRPr sz="1200">
                <a:solidFill>
                  <a:schemeClr val="tx1"/>
                </a:solidFill>
                <a:latin typeface="Arial" charset="0"/>
              </a:defRPr>
            </a:lvl1pPr>
          </a:lstStyle>
          <a:p>
            <a:pPr>
              <a:defRPr/>
            </a:pPr>
            <a:fld id="{6025EDEE-9714-40C6-91F5-5A2CD707EEC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742950" indent="-285750" algn="l" rtl="0" eaLnBrk="0" fontAlgn="base" hangingPunct="0">
      <a:spcBef>
        <a:spcPct val="30000"/>
      </a:spcBef>
      <a:spcAft>
        <a:spcPct val="0"/>
      </a:spcAft>
      <a:defRPr sz="1200" kern="1200">
        <a:solidFill>
          <a:schemeClr val="tx1"/>
        </a:solidFill>
        <a:latin typeface="Arial" charset="0"/>
        <a:ea typeface="+mn-ea"/>
        <a:cs typeface="Arial" charset="0"/>
      </a:defRPr>
    </a:lvl2pPr>
    <a:lvl3pPr marL="1143000" indent="-2286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600200" indent="-228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2057400" indent="-2286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Zástupný symbol pro obrázek snímku 1"/>
          <p:cNvSpPr>
            <a:spLocks noGrp="1" noRot="1" noChangeAspect="1" noTextEdit="1"/>
          </p:cNvSpPr>
          <p:nvPr>
            <p:ph type="sldImg"/>
          </p:nvPr>
        </p:nvSpPr>
        <p:spPr>
          <a:ln/>
        </p:spPr>
      </p:sp>
      <p:sp>
        <p:nvSpPr>
          <p:cNvPr id="59395" name="Zástupný symbol pro poznámky 2"/>
          <p:cNvSpPr>
            <a:spLocks noGrp="1"/>
          </p:cNvSpPr>
          <p:nvPr>
            <p:ph type="body" idx="1"/>
          </p:nvPr>
        </p:nvSpPr>
        <p:spPr>
          <a:noFill/>
          <a:ln/>
        </p:spPr>
        <p:txBody>
          <a:bodyPr/>
          <a:lstStyle/>
          <a:p>
            <a:endParaRPr lang="cs-CZ" smtClean="0">
              <a:latin typeface="Arial" pitchFamily="34" charset="0"/>
              <a:ea typeface="MS PGothic" pitchFamily="34" charset="-128"/>
              <a:cs typeface="Arial" pitchFamily="34" charset="0"/>
            </a:endParaRPr>
          </a:p>
        </p:txBody>
      </p:sp>
      <p:sp>
        <p:nvSpPr>
          <p:cNvPr id="59396" name="Zástupný symbol pro datum 4"/>
          <p:cNvSpPr>
            <a:spLocks noGrp="1"/>
          </p:cNvSpPr>
          <p:nvPr>
            <p:ph type="dt" sz="quarter" idx="4294967295"/>
          </p:nvPr>
        </p:nvSpPr>
        <p:spPr bwMode="auto">
          <a:xfrm>
            <a:off x="4021138" y="0"/>
            <a:ext cx="3076575" cy="512763"/>
          </a:xfrm>
          <a:prstGeom prst="rect">
            <a:avLst/>
          </a:prstGeom>
          <a:noFill/>
          <a:ln>
            <a:miter lim="800000"/>
            <a:headEnd/>
            <a:tailEnd/>
          </a:ln>
        </p:spPr>
        <p:txBody>
          <a:bodyPr lIns="94768" tIns="47384" rIns="94768" bIns="47384"/>
          <a:lstStyle/>
          <a:p>
            <a:fld id="{5D0B75FF-9F43-4AE7-B2DD-C507474F5B47}" type="datetime1">
              <a:rPr lang="cs-CZ"/>
              <a:pPr/>
              <a:t>21.5.2014</a:t>
            </a:fld>
            <a:endParaRPr lang="cs-CZ"/>
          </a:p>
        </p:txBody>
      </p:sp>
      <p:sp>
        <p:nvSpPr>
          <p:cNvPr id="59397" name="Zástupný symbol pro číslo snímku 5"/>
          <p:cNvSpPr>
            <a:spLocks noGrp="1"/>
          </p:cNvSpPr>
          <p:nvPr>
            <p:ph type="sldNum" sz="quarter" idx="5"/>
          </p:nvPr>
        </p:nvSpPr>
        <p:spPr>
          <a:noFill/>
        </p:spPr>
        <p:txBody>
          <a:bodyPr/>
          <a:lstStyle/>
          <a:p>
            <a:fld id="{39F46805-BD18-4C8D-94F3-8F68E85AC262}" type="slidenum">
              <a:rPr lang="cs-CZ" smtClean="0">
                <a:latin typeface="Arial" pitchFamily="34" charset="0"/>
              </a:rPr>
              <a:pPr/>
              <a:t>1</a:t>
            </a:fld>
            <a:endParaRPr lang="cs-CZ"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DB09F1D2-695C-4110-8748-C65F74996FA5}" type="slidenum">
              <a:rPr lang="en-US" smtClean="0">
                <a:latin typeface="Arial" pitchFamily="34" charset="0"/>
              </a:rPr>
              <a:pPr/>
              <a:t>28</a:t>
            </a:fld>
            <a:endParaRPr lang="en-US" smtClean="0">
              <a:latin typeface="Arial" pitchFamily="34" charset="0"/>
            </a:endParaRPr>
          </a:p>
        </p:txBody>
      </p:sp>
      <p:sp>
        <p:nvSpPr>
          <p:cNvPr id="65539" name="Rectangle 7"/>
          <p:cNvSpPr txBox="1">
            <a:spLocks noGrp="1" noChangeArrowheads="1"/>
          </p:cNvSpPr>
          <p:nvPr/>
        </p:nvSpPr>
        <p:spPr bwMode="auto">
          <a:xfrm>
            <a:off x="4021138" y="9720263"/>
            <a:ext cx="3076575" cy="512762"/>
          </a:xfrm>
          <a:prstGeom prst="rect">
            <a:avLst/>
          </a:prstGeom>
          <a:noFill/>
          <a:ln w="9525">
            <a:noFill/>
            <a:miter lim="800000"/>
            <a:headEnd/>
            <a:tailEnd/>
          </a:ln>
        </p:spPr>
        <p:txBody>
          <a:bodyPr lIns="94768" tIns="47384" rIns="94768" bIns="47384" anchor="b"/>
          <a:lstStyle/>
          <a:p>
            <a:pPr algn="r"/>
            <a:fld id="{7BD650EE-8931-4BF2-A22E-BCD78100EB11}" type="slidenum">
              <a:rPr lang="nl-NL" sz="1200">
                <a:solidFill>
                  <a:schemeClr val="tx1"/>
                </a:solidFill>
                <a:ea typeface="Osaka" pitchFamily="96" charset="-128"/>
              </a:rPr>
              <a:pPr algn="r"/>
              <a:t>28</a:t>
            </a:fld>
            <a:endParaRPr lang="nl-NL" sz="1200">
              <a:solidFill>
                <a:schemeClr val="tx1"/>
              </a:solidFill>
              <a:ea typeface="Osaka" pitchFamily="96" charset="-128"/>
            </a:endParaRPr>
          </a:p>
        </p:txBody>
      </p:sp>
      <p:sp>
        <p:nvSpPr>
          <p:cNvPr id="65540" name="Rectangle 2"/>
          <p:cNvSpPr>
            <a:spLocks noGrp="1" noRot="1" noChangeAspect="1" noChangeArrowheads="1" noTextEdit="1"/>
          </p:cNvSpPr>
          <p:nvPr>
            <p:ph type="sldImg"/>
          </p:nvPr>
        </p:nvSpPr>
        <p:spPr>
          <a:xfrm>
            <a:off x="992188" y="768350"/>
            <a:ext cx="5114925" cy="3836988"/>
          </a:xfrm>
          <a:ln/>
        </p:spPr>
      </p:sp>
      <p:sp>
        <p:nvSpPr>
          <p:cNvPr id="65541" name="Rectangle 3"/>
          <p:cNvSpPr>
            <a:spLocks noGrp="1" noChangeArrowheads="1"/>
          </p:cNvSpPr>
          <p:nvPr>
            <p:ph type="body" idx="1"/>
          </p:nvPr>
        </p:nvSpPr>
        <p:spPr>
          <a:xfrm>
            <a:off x="709613" y="4860925"/>
            <a:ext cx="5680075" cy="4605338"/>
          </a:xfrm>
          <a:noFill/>
          <a:ln/>
        </p:spPr>
        <p:txBody>
          <a:bodyPr/>
          <a:lstStyle/>
          <a:p>
            <a:pPr eaLnBrk="1" hangingPunct="1"/>
            <a:endParaRPr lang="nl-NL" dirty="0" smtClean="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DB09F1D2-695C-4110-8748-C65F74996FA5}" type="slidenum">
              <a:rPr lang="en-US" smtClean="0">
                <a:latin typeface="Arial" pitchFamily="34" charset="0"/>
              </a:rPr>
              <a:pPr/>
              <a:t>29</a:t>
            </a:fld>
            <a:endParaRPr lang="en-US" smtClean="0">
              <a:latin typeface="Arial" pitchFamily="34" charset="0"/>
            </a:endParaRPr>
          </a:p>
        </p:txBody>
      </p:sp>
      <p:sp>
        <p:nvSpPr>
          <p:cNvPr id="65539" name="Rectangle 7"/>
          <p:cNvSpPr txBox="1">
            <a:spLocks noGrp="1" noChangeArrowheads="1"/>
          </p:cNvSpPr>
          <p:nvPr/>
        </p:nvSpPr>
        <p:spPr bwMode="auto">
          <a:xfrm>
            <a:off x="4021138" y="9720263"/>
            <a:ext cx="3076575" cy="512762"/>
          </a:xfrm>
          <a:prstGeom prst="rect">
            <a:avLst/>
          </a:prstGeom>
          <a:noFill/>
          <a:ln w="9525">
            <a:noFill/>
            <a:miter lim="800000"/>
            <a:headEnd/>
            <a:tailEnd/>
          </a:ln>
        </p:spPr>
        <p:txBody>
          <a:bodyPr lIns="94768" tIns="47384" rIns="94768" bIns="47384" anchor="b"/>
          <a:lstStyle/>
          <a:p>
            <a:pPr algn="r"/>
            <a:fld id="{7BD650EE-8931-4BF2-A22E-BCD78100EB11}" type="slidenum">
              <a:rPr lang="nl-NL" sz="1200">
                <a:solidFill>
                  <a:schemeClr val="tx1"/>
                </a:solidFill>
                <a:ea typeface="Osaka" pitchFamily="96" charset="-128"/>
              </a:rPr>
              <a:pPr algn="r"/>
              <a:t>29</a:t>
            </a:fld>
            <a:endParaRPr lang="nl-NL" sz="1200">
              <a:solidFill>
                <a:schemeClr val="tx1"/>
              </a:solidFill>
              <a:ea typeface="Osaka" pitchFamily="96" charset="-128"/>
            </a:endParaRPr>
          </a:p>
        </p:txBody>
      </p:sp>
      <p:sp>
        <p:nvSpPr>
          <p:cNvPr id="65540" name="Rectangle 2"/>
          <p:cNvSpPr>
            <a:spLocks noGrp="1" noRot="1" noChangeAspect="1" noChangeArrowheads="1" noTextEdit="1"/>
          </p:cNvSpPr>
          <p:nvPr>
            <p:ph type="sldImg"/>
          </p:nvPr>
        </p:nvSpPr>
        <p:spPr>
          <a:xfrm>
            <a:off x="992188" y="768350"/>
            <a:ext cx="5114925" cy="3836988"/>
          </a:xfrm>
          <a:ln/>
        </p:spPr>
      </p:sp>
      <p:sp>
        <p:nvSpPr>
          <p:cNvPr id="65541" name="Rectangle 3"/>
          <p:cNvSpPr>
            <a:spLocks noGrp="1" noChangeArrowheads="1"/>
          </p:cNvSpPr>
          <p:nvPr>
            <p:ph type="body" idx="1"/>
          </p:nvPr>
        </p:nvSpPr>
        <p:spPr>
          <a:xfrm>
            <a:off x="709613" y="4860925"/>
            <a:ext cx="5680075" cy="4605338"/>
          </a:xfrm>
          <a:noFill/>
          <a:ln/>
        </p:spPr>
        <p:txBody>
          <a:bodyPr/>
          <a:lstStyle/>
          <a:p>
            <a:pPr eaLnBrk="1" hangingPunct="1"/>
            <a:endParaRPr lang="nl-NL" dirty="0"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DB09F1D2-695C-4110-8748-C65F74996FA5}" type="slidenum">
              <a:rPr lang="en-US" smtClean="0">
                <a:latin typeface="Arial" pitchFamily="34" charset="0"/>
              </a:rPr>
              <a:pPr/>
              <a:t>30</a:t>
            </a:fld>
            <a:endParaRPr lang="en-US" smtClean="0">
              <a:latin typeface="Arial" pitchFamily="34" charset="0"/>
            </a:endParaRPr>
          </a:p>
        </p:txBody>
      </p:sp>
      <p:sp>
        <p:nvSpPr>
          <p:cNvPr id="65539" name="Rectangle 7"/>
          <p:cNvSpPr txBox="1">
            <a:spLocks noGrp="1" noChangeArrowheads="1"/>
          </p:cNvSpPr>
          <p:nvPr/>
        </p:nvSpPr>
        <p:spPr bwMode="auto">
          <a:xfrm>
            <a:off x="4021138" y="9720263"/>
            <a:ext cx="3076575" cy="512762"/>
          </a:xfrm>
          <a:prstGeom prst="rect">
            <a:avLst/>
          </a:prstGeom>
          <a:noFill/>
          <a:ln w="9525">
            <a:noFill/>
            <a:miter lim="800000"/>
            <a:headEnd/>
            <a:tailEnd/>
          </a:ln>
        </p:spPr>
        <p:txBody>
          <a:bodyPr lIns="94768" tIns="47384" rIns="94768" bIns="47384" anchor="b"/>
          <a:lstStyle/>
          <a:p>
            <a:pPr algn="r"/>
            <a:fld id="{7BD650EE-8931-4BF2-A22E-BCD78100EB11}" type="slidenum">
              <a:rPr lang="nl-NL" sz="1200">
                <a:solidFill>
                  <a:schemeClr val="tx1"/>
                </a:solidFill>
                <a:ea typeface="Osaka" pitchFamily="96" charset="-128"/>
              </a:rPr>
              <a:pPr algn="r"/>
              <a:t>30</a:t>
            </a:fld>
            <a:endParaRPr lang="nl-NL" sz="1200">
              <a:solidFill>
                <a:schemeClr val="tx1"/>
              </a:solidFill>
              <a:ea typeface="Osaka" pitchFamily="96" charset="-128"/>
            </a:endParaRPr>
          </a:p>
        </p:txBody>
      </p:sp>
      <p:sp>
        <p:nvSpPr>
          <p:cNvPr id="65540" name="Rectangle 2"/>
          <p:cNvSpPr>
            <a:spLocks noGrp="1" noRot="1" noChangeAspect="1" noChangeArrowheads="1" noTextEdit="1"/>
          </p:cNvSpPr>
          <p:nvPr>
            <p:ph type="sldImg"/>
          </p:nvPr>
        </p:nvSpPr>
        <p:spPr>
          <a:xfrm>
            <a:off x="992188" y="768350"/>
            <a:ext cx="5114925" cy="3836988"/>
          </a:xfrm>
          <a:ln/>
        </p:spPr>
      </p:sp>
      <p:sp>
        <p:nvSpPr>
          <p:cNvPr id="65541" name="Rectangle 3"/>
          <p:cNvSpPr>
            <a:spLocks noGrp="1" noChangeArrowheads="1"/>
          </p:cNvSpPr>
          <p:nvPr>
            <p:ph type="body" idx="1"/>
          </p:nvPr>
        </p:nvSpPr>
        <p:spPr>
          <a:xfrm>
            <a:off x="709613" y="4860925"/>
            <a:ext cx="5680075" cy="4605338"/>
          </a:xfrm>
          <a:noFill/>
          <a:ln/>
        </p:spPr>
        <p:txBody>
          <a:bodyPr/>
          <a:lstStyle/>
          <a:p>
            <a:pPr eaLnBrk="1" hangingPunct="1"/>
            <a:endParaRPr lang="nl-NL" dirty="0"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DB09F1D2-695C-4110-8748-C65F74996FA5}" type="slidenum">
              <a:rPr lang="en-US" smtClean="0">
                <a:latin typeface="Arial" pitchFamily="34" charset="0"/>
              </a:rPr>
              <a:pPr/>
              <a:t>31</a:t>
            </a:fld>
            <a:endParaRPr lang="en-US" smtClean="0">
              <a:latin typeface="Arial" pitchFamily="34" charset="0"/>
            </a:endParaRPr>
          </a:p>
        </p:txBody>
      </p:sp>
      <p:sp>
        <p:nvSpPr>
          <p:cNvPr id="65539" name="Rectangle 7"/>
          <p:cNvSpPr txBox="1">
            <a:spLocks noGrp="1" noChangeArrowheads="1"/>
          </p:cNvSpPr>
          <p:nvPr/>
        </p:nvSpPr>
        <p:spPr bwMode="auto">
          <a:xfrm>
            <a:off x="4021138" y="9720263"/>
            <a:ext cx="3076575" cy="512762"/>
          </a:xfrm>
          <a:prstGeom prst="rect">
            <a:avLst/>
          </a:prstGeom>
          <a:noFill/>
          <a:ln w="9525">
            <a:noFill/>
            <a:miter lim="800000"/>
            <a:headEnd/>
            <a:tailEnd/>
          </a:ln>
        </p:spPr>
        <p:txBody>
          <a:bodyPr lIns="94768" tIns="47384" rIns="94768" bIns="47384" anchor="b"/>
          <a:lstStyle/>
          <a:p>
            <a:pPr algn="r"/>
            <a:fld id="{7BD650EE-8931-4BF2-A22E-BCD78100EB11}" type="slidenum">
              <a:rPr lang="nl-NL" sz="1200">
                <a:solidFill>
                  <a:schemeClr val="tx1"/>
                </a:solidFill>
                <a:ea typeface="Osaka" pitchFamily="96" charset="-128"/>
              </a:rPr>
              <a:pPr algn="r"/>
              <a:t>31</a:t>
            </a:fld>
            <a:endParaRPr lang="nl-NL" sz="1200">
              <a:solidFill>
                <a:schemeClr val="tx1"/>
              </a:solidFill>
              <a:ea typeface="Osaka" pitchFamily="96" charset="-128"/>
            </a:endParaRPr>
          </a:p>
        </p:txBody>
      </p:sp>
      <p:sp>
        <p:nvSpPr>
          <p:cNvPr id="65540" name="Rectangle 2"/>
          <p:cNvSpPr>
            <a:spLocks noGrp="1" noRot="1" noChangeAspect="1" noChangeArrowheads="1" noTextEdit="1"/>
          </p:cNvSpPr>
          <p:nvPr>
            <p:ph type="sldImg"/>
          </p:nvPr>
        </p:nvSpPr>
        <p:spPr>
          <a:xfrm>
            <a:off x="992188" y="768350"/>
            <a:ext cx="5114925" cy="3836988"/>
          </a:xfrm>
          <a:ln/>
        </p:spPr>
      </p:sp>
      <p:sp>
        <p:nvSpPr>
          <p:cNvPr id="65541" name="Rectangle 3"/>
          <p:cNvSpPr>
            <a:spLocks noGrp="1" noChangeArrowheads="1"/>
          </p:cNvSpPr>
          <p:nvPr>
            <p:ph type="body" idx="1"/>
          </p:nvPr>
        </p:nvSpPr>
        <p:spPr>
          <a:xfrm>
            <a:off x="709613" y="4860925"/>
            <a:ext cx="5680075" cy="4605338"/>
          </a:xfrm>
          <a:noFill/>
          <a:ln/>
        </p:spPr>
        <p:txBody>
          <a:bodyPr/>
          <a:lstStyle/>
          <a:p>
            <a:pPr eaLnBrk="1" hangingPunct="1"/>
            <a:endParaRPr lang="nl-NL" dirty="0" smtClean="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DB09F1D2-695C-4110-8748-C65F74996FA5}" type="slidenum">
              <a:rPr lang="en-US" smtClean="0">
                <a:latin typeface="Arial" pitchFamily="34" charset="0"/>
              </a:rPr>
              <a:pPr/>
              <a:t>32</a:t>
            </a:fld>
            <a:endParaRPr lang="en-US" smtClean="0">
              <a:latin typeface="Arial" pitchFamily="34" charset="0"/>
            </a:endParaRPr>
          </a:p>
        </p:txBody>
      </p:sp>
      <p:sp>
        <p:nvSpPr>
          <p:cNvPr id="65539" name="Rectangle 7"/>
          <p:cNvSpPr txBox="1">
            <a:spLocks noGrp="1" noChangeArrowheads="1"/>
          </p:cNvSpPr>
          <p:nvPr/>
        </p:nvSpPr>
        <p:spPr bwMode="auto">
          <a:xfrm>
            <a:off x="4021138" y="9720263"/>
            <a:ext cx="3076575" cy="512762"/>
          </a:xfrm>
          <a:prstGeom prst="rect">
            <a:avLst/>
          </a:prstGeom>
          <a:noFill/>
          <a:ln w="9525">
            <a:noFill/>
            <a:miter lim="800000"/>
            <a:headEnd/>
            <a:tailEnd/>
          </a:ln>
        </p:spPr>
        <p:txBody>
          <a:bodyPr lIns="94768" tIns="47384" rIns="94768" bIns="47384" anchor="b"/>
          <a:lstStyle/>
          <a:p>
            <a:pPr algn="r"/>
            <a:fld id="{7BD650EE-8931-4BF2-A22E-BCD78100EB11}" type="slidenum">
              <a:rPr lang="nl-NL" sz="1200">
                <a:solidFill>
                  <a:schemeClr val="tx1"/>
                </a:solidFill>
                <a:ea typeface="Osaka" pitchFamily="96" charset="-128"/>
              </a:rPr>
              <a:pPr algn="r"/>
              <a:t>32</a:t>
            </a:fld>
            <a:endParaRPr lang="nl-NL" sz="1200">
              <a:solidFill>
                <a:schemeClr val="tx1"/>
              </a:solidFill>
              <a:ea typeface="Osaka" pitchFamily="96" charset="-128"/>
            </a:endParaRPr>
          </a:p>
        </p:txBody>
      </p:sp>
      <p:sp>
        <p:nvSpPr>
          <p:cNvPr id="65540" name="Rectangle 2"/>
          <p:cNvSpPr>
            <a:spLocks noGrp="1" noRot="1" noChangeAspect="1" noChangeArrowheads="1" noTextEdit="1"/>
          </p:cNvSpPr>
          <p:nvPr>
            <p:ph type="sldImg"/>
          </p:nvPr>
        </p:nvSpPr>
        <p:spPr>
          <a:xfrm>
            <a:off x="992188" y="768350"/>
            <a:ext cx="5114925" cy="3836988"/>
          </a:xfrm>
          <a:ln/>
        </p:spPr>
      </p:sp>
      <p:sp>
        <p:nvSpPr>
          <p:cNvPr id="65541" name="Rectangle 3"/>
          <p:cNvSpPr>
            <a:spLocks noGrp="1" noChangeArrowheads="1"/>
          </p:cNvSpPr>
          <p:nvPr>
            <p:ph type="body" idx="1"/>
          </p:nvPr>
        </p:nvSpPr>
        <p:spPr>
          <a:xfrm>
            <a:off x="709613" y="4860925"/>
            <a:ext cx="5680075" cy="4605338"/>
          </a:xfrm>
          <a:noFill/>
          <a:ln/>
        </p:spPr>
        <p:txBody>
          <a:bodyPr/>
          <a:lstStyle/>
          <a:p>
            <a:pPr eaLnBrk="1" hangingPunct="1"/>
            <a:endParaRPr lang="nl-NL" dirty="0" smtClean="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DB09F1D2-695C-4110-8748-C65F74996FA5}" type="slidenum">
              <a:rPr lang="en-US" smtClean="0">
                <a:latin typeface="Arial" pitchFamily="34" charset="0"/>
              </a:rPr>
              <a:pPr/>
              <a:t>33</a:t>
            </a:fld>
            <a:endParaRPr lang="en-US" smtClean="0">
              <a:latin typeface="Arial" pitchFamily="34" charset="0"/>
            </a:endParaRPr>
          </a:p>
        </p:txBody>
      </p:sp>
      <p:sp>
        <p:nvSpPr>
          <p:cNvPr id="65539" name="Rectangle 7"/>
          <p:cNvSpPr txBox="1">
            <a:spLocks noGrp="1" noChangeArrowheads="1"/>
          </p:cNvSpPr>
          <p:nvPr/>
        </p:nvSpPr>
        <p:spPr bwMode="auto">
          <a:xfrm>
            <a:off x="4021138" y="9720263"/>
            <a:ext cx="3076575" cy="512762"/>
          </a:xfrm>
          <a:prstGeom prst="rect">
            <a:avLst/>
          </a:prstGeom>
          <a:noFill/>
          <a:ln w="9525">
            <a:noFill/>
            <a:miter lim="800000"/>
            <a:headEnd/>
            <a:tailEnd/>
          </a:ln>
        </p:spPr>
        <p:txBody>
          <a:bodyPr lIns="94768" tIns="47384" rIns="94768" bIns="47384" anchor="b"/>
          <a:lstStyle/>
          <a:p>
            <a:pPr algn="r"/>
            <a:fld id="{7BD650EE-8931-4BF2-A22E-BCD78100EB11}" type="slidenum">
              <a:rPr lang="nl-NL" sz="1200">
                <a:solidFill>
                  <a:schemeClr val="tx1"/>
                </a:solidFill>
                <a:ea typeface="Osaka" pitchFamily="96" charset="-128"/>
              </a:rPr>
              <a:pPr algn="r"/>
              <a:t>33</a:t>
            </a:fld>
            <a:endParaRPr lang="nl-NL" sz="1200">
              <a:solidFill>
                <a:schemeClr val="tx1"/>
              </a:solidFill>
              <a:ea typeface="Osaka" pitchFamily="96" charset="-128"/>
            </a:endParaRPr>
          </a:p>
        </p:txBody>
      </p:sp>
      <p:sp>
        <p:nvSpPr>
          <p:cNvPr id="65540" name="Rectangle 2"/>
          <p:cNvSpPr>
            <a:spLocks noGrp="1" noRot="1" noChangeAspect="1" noChangeArrowheads="1" noTextEdit="1"/>
          </p:cNvSpPr>
          <p:nvPr>
            <p:ph type="sldImg"/>
          </p:nvPr>
        </p:nvSpPr>
        <p:spPr>
          <a:xfrm>
            <a:off x="992188" y="768350"/>
            <a:ext cx="5114925" cy="3836988"/>
          </a:xfrm>
          <a:ln/>
        </p:spPr>
      </p:sp>
      <p:sp>
        <p:nvSpPr>
          <p:cNvPr id="65541" name="Rectangle 3"/>
          <p:cNvSpPr>
            <a:spLocks noGrp="1" noChangeArrowheads="1"/>
          </p:cNvSpPr>
          <p:nvPr>
            <p:ph type="body" idx="1"/>
          </p:nvPr>
        </p:nvSpPr>
        <p:spPr>
          <a:xfrm>
            <a:off x="709613" y="4860925"/>
            <a:ext cx="5680075" cy="4605338"/>
          </a:xfrm>
          <a:noFill/>
          <a:ln/>
        </p:spPr>
        <p:txBody>
          <a:bodyPr/>
          <a:lstStyle/>
          <a:p>
            <a:pPr eaLnBrk="1" hangingPunct="1"/>
            <a:endParaRPr lang="nl-NL" dirty="0" smtClean="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DB09F1D2-695C-4110-8748-C65F74996FA5}" type="slidenum">
              <a:rPr lang="en-US" smtClean="0">
                <a:latin typeface="Arial" pitchFamily="34" charset="0"/>
              </a:rPr>
              <a:pPr/>
              <a:t>34</a:t>
            </a:fld>
            <a:endParaRPr lang="en-US" smtClean="0">
              <a:latin typeface="Arial" pitchFamily="34" charset="0"/>
            </a:endParaRPr>
          </a:p>
        </p:txBody>
      </p:sp>
      <p:sp>
        <p:nvSpPr>
          <p:cNvPr id="65539" name="Rectangle 7"/>
          <p:cNvSpPr txBox="1">
            <a:spLocks noGrp="1" noChangeArrowheads="1"/>
          </p:cNvSpPr>
          <p:nvPr/>
        </p:nvSpPr>
        <p:spPr bwMode="auto">
          <a:xfrm>
            <a:off x="4021138" y="9720263"/>
            <a:ext cx="3076575" cy="512762"/>
          </a:xfrm>
          <a:prstGeom prst="rect">
            <a:avLst/>
          </a:prstGeom>
          <a:noFill/>
          <a:ln w="9525">
            <a:noFill/>
            <a:miter lim="800000"/>
            <a:headEnd/>
            <a:tailEnd/>
          </a:ln>
        </p:spPr>
        <p:txBody>
          <a:bodyPr lIns="94768" tIns="47384" rIns="94768" bIns="47384" anchor="b"/>
          <a:lstStyle/>
          <a:p>
            <a:pPr algn="r"/>
            <a:fld id="{7BD650EE-8931-4BF2-A22E-BCD78100EB11}" type="slidenum">
              <a:rPr lang="nl-NL" sz="1200">
                <a:solidFill>
                  <a:schemeClr val="tx1"/>
                </a:solidFill>
                <a:ea typeface="Osaka" pitchFamily="96" charset="-128"/>
              </a:rPr>
              <a:pPr algn="r"/>
              <a:t>34</a:t>
            </a:fld>
            <a:endParaRPr lang="nl-NL" sz="1200">
              <a:solidFill>
                <a:schemeClr val="tx1"/>
              </a:solidFill>
              <a:ea typeface="Osaka" pitchFamily="96" charset="-128"/>
            </a:endParaRPr>
          </a:p>
        </p:txBody>
      </p:sp>
      <p:sp>
        <p:nvSpPr>
          <p:cNvPr id="65540" name="Rectangle 2"/>
          <p:cNvSpPr>
            <a:spLocks noGrp="1" noRot="1" noChangeAspect="1" noChangeArrowheads="1" noTextEdit="1"/>
          </p:cNvSpPr>
          <p:nvPr>
            <p:ph type="sldImg"/>
          </p:nvPr>
        </p:nvSpPr>
        <p:spPr>
          <a:xfrm>
            <a:off x="992188" y="768350"/>
            <a:ext cx="5114925" cy="3836988"/>
          </a:xfrm>
          <a:ln/>
        </p:spPr>
      </p:sp>
      <p:sp>
        <p:nvSpPr>
          <p:cNvPr id="65541" name="Rectangle 3"/>
          <p:cNvSpPr>
            <a:spLocks noGrp="1" noChangeArrowheads="1"/>
          </p:cNvSpPr>
          <p:nvPr>
            <p:ph type="body" idx="1"/>
          </p:nvPr>
        </p:nvSpPr>
        <p:spPr>
          <a:xfrm>
            <a:off x="709613" y="4860925"/>
            <a:ext cx="5680075" cy="4605338"/>
          </a:xfrm>
          <a:noFill/>
          <a:ln/>
        </p:spPr>
        <p:txBody>
          <a:bodyPr/>
          <a:lstStyle/>
          <a:p>
            <a:pPr eaLnBrk="1" hangingPunct="1"/>
            <a:endParaRPr lang="nl-NL" dirty="0" smtClean="0">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DB09F1D2-695C-4110-8748-C65F74996FA5}" type="slidenum">
              <a:rPr lang="en-US" smtClean="0">
                <a:latin typeface="Arial" pitchFamily="34" charset="0"/>
              </a:rPr>
              <a:pPr/>
              <a:t>35</a:t>
            </a:fld>
            <a:endParaRPr lang="en-US" smtClean="0">
              <a:latin typeface="Arial" pitchFamily="34" charset="0"/>
            </a:endParaRPr>
          </a:p>
        </p:txBody>
      </p:sp>
      <p:sp>
        <p:nvSpPr>
          <p:cNvPr id="65539" name="Rectangle 7"/>
          <p:cNvSpPr txBox="1">
            <a:spLocks noGrp="1" noChangeArrowheads="1"/>
          </p:cNvSpPr>
          <p:nvPr/>
        </p:nvSpPr>
        <p:spPr bwMode="auto">
          <a:xfrm>
            <a:off x="4021138" y="9720263"/>
            <a:ext cx="3076575" cy="512762"/>
          </a:xfrm>
          <a:prstGeom prst="rect">
            <a:avLst/>
          </a:prstGeom>
          <a:noFill/>
          <a:ln w="9525">
            <a:noFill/>
            <a:miter lim="800000"/>
            <a:headEnd/>
            <a:tailEnd/>
          </a:ln>
        </p:spPr>
        <p:txBody>
          <a:bodyPr lIns="94768" tIns="47384" rIns="94768" bIns="47384" anchor="b"/>
          <a:lstStyle/>
          <a:p>
            <a:pPr algn="r"/>
            <a:fld id="{7BD650EE-8931-4BF2-A22E-BCD78100EB11}" type="slidenum">
              <a:rPr lang="nl-NL" sz="1200">
                <a:solidFill>
                  <a:schemeClr val="tx1"/>
                </a:solidFill>
                <a:ea typeface="Osaka" pitchFamily="96" charset="-128"/>
              </a:rPr>
              <a:pPr algn="r"/>
              <a:t>35</a:t>
            </a:fld>
            <a:endParaRPr lang="nl-NL" sz="1200">
              <a:solidFill>
                <a:schemeClr val="tx1"/>
              </a:solidFill>
              <a:ea typeface="Osaka" pitchFamily="96" charset="-128"/>
            </a:endParaRPr>
          </a:p>
        </p:txBody>
      </p:sp>
      <p:sp>
        <p:nvSpPr>
          <p:cNvPr id="65540" name="Rectangle 2"/>
          <p:cNvSpPr>
            <a:spLocks noGrp="1" noRot="1" noChangeAspect="1" noChangeArrowheads="1" noTextEdit="1"/>
          </p:cNvSpPr>
          <p:nvPr>
            <p:ph type="sldImg"/>
          </p:nvPr>
        </p:nvSpPr>
        <p:spPr>
          <a:xfrm>
            <a:off x="992188" y="768350"/>
            <a:ext cx="5114925" cy="3836988"/>
          </a:xfrm>
          <a:ln/>
        </p:spPr>
      </p:sp>
      <p:sp>
        <p:nvSpPr>
          <p:cNvPr id="65541" name="Rectangle 3"/>
          <p:cNvSpPr>
            <a:spLocks noGrp="1" noChangeArrowheads="1"/>
          </p:cNvSpPr>
          <p:nvPr>
            <p:ph type="body" idx="1"/>
          </p:nvPr>
        </p:nvSpPr>
        <p:spPr>
          <a:xfrm>
            <a:off x="709613" y="4860925"/>
            <a:ext cx="5680075" cy="4605338"/>
          </a:xfrm>
          <a:noFill/>
          <a:ln/>
        </p:spPr>
        <p:txBody>
          <a:bodyPr/>
          <a:lstStyle/>
          <a:p>
            <a:pPr eaLnBrk="1" hangingPunct="1"/>
            <a:endParaRPr lang="nl-NL" dirty="0"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7"/>
          <p:cNvSpPr>
            <a:spLocks noGrp="1" noChangeArrowheads="1"/>
          </p:cNvSpPr>
          <p:nvPr>
            <p:ph type="sldNum" sz="quarter" idx="5"/>
          </p:nvPr>
        </p:nvSpPr>
        <p:spPr>
          <a:noFill/>
        </p:spPr>
        <p:txBody>
          <a:bodyPr/>
          <a:lstStyle/>
          <a:p>
            <a:fld id="{C0ED8C70-1AF5-4F0F-B961-25C6AFB4756D}" type="slidenum">
              <a:rPr lang="en-US" smtClean="0">
                <a:latin typeface="Arial" pitchFamily="34" charset="0"/>
              </a:rPr>
              <a:pPr/>
              <a:t>6</a:t>
            </a:fld>
            <a:endParaRPr lang="en-US" smtClean="0">
              <a:latin typeface="Arial" pitchFamily="34" charset="0"/>
            </a:endParaRPr>
          </a:p>
        </p:txBody>
      </p:sp>
      <p:sp>
        <p:nvSpPr>
          <p:cNvPr id="273411" name="Rectangle 2"/>
          <p:cNvSpPr>
            <a:spLocks noGrp="1" noRot="1" noChangeAspect="1" noChangeArrowheads="1" noTextEdit="1"/>
          </p:cNvSpPr>
          <p:nvPr>
            <p:ph type="sldImg"/>
          </p:nvPr>
        </p:nvSpPr>
        <p:spPr>
          <a:xfrm>
            <a:off x="990600" y="766763"/>
            <a:ext cx="5118100" cy="3838575"/>
          </a:xfrm>
          <a:ln/>
        </p:spPr>
      </p:sp>
      <p:sp>
        <p:nvSpPr>
          <p:cNvPr id="273412" name="Rectangle 3"/>
          <p:cNvSpPr>
            <a:spLocks noGrp="1" noChangeArrowheads="1"/>
          </p:cNvSpPr>
          <p:nvPr>
            <p:ph type="body" idx="1"/>
          </p:nvPr>
        </p:nvSpPr>
        <p:spPr>
          <a:xfrm>
            <a:off x="709590" y="4863952"/>
            <a:ext cx="5680121" cy="4603425"/>
          </a:xfrm>
          <a:noFill/>
          <a:ln/>
        </p:spPr>
        <p:txBody>
          <a:bodyPr/>
          <a:lstStyle/>
          <a:p>
            <a:r>
              <a:rPr lang="en-GB" smtClean="0">
                <a:latin typeface="Arial" pitchFamily="34" charset="0"/>
                <a:cs typeface="Arial" pitchFamily="34" charset="0"/>
              </a:rPr>
              <a:t>ALA in grams is calculated from WHO recommended energy requirement (1-10y=1476 kcal; (moderate activity) 11-18y = </a:t>
            </a:r>
            <a:r>
              <a:rPr lang="en-GB" i="1" smtClean="0">
                <a:latin typeface="Arial" pitchFamily="34" charset="0"/>
                <a:cs typeface="Arial" pitchFamily="34" charset="0"/>
              </a:rPr>
              <a:t>2250</a:t>
            </a:r>
            <a:r>
              <a:rPr lang="en-GB" smtClean="0">
                <a:latin typeface="Arial" pitchFamily="34" charset="0"/>
                <a:cs typeface="Arial" pitchFamily="34" charset="0"/>
              </a:rPr>
              <a:t>kcal (sedentary activity); 1-18y = average of (1-10y (1476) + 11-18y (2250))/2= 1863kcal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A798E5B5-C386-4816-8203-31775BA82D4A}" type="slidenum">
              <a:rPr lang="en-US" smtClean="0">
                <a:latin typeface="Arial" pitchFamily="34" charset="0"/>
              </a:rPr>
              <a:pPr/>
              <a:t>11</a:t>
            </a:fld>
            <a:endParaRPr lang="en-US" smtClean="0">
              <a:latin typeface="Arial" pitchFamily="34" charset="0"/>
            </a:endParaRPr>
          </a:p>
        </p:txBody>
      </p:sp>
      <p:sp>
        <p:nvSpPr>
          <p:cNvPr id="70659" name="Rectangle 7"/>
          <p:cNvSpPr txBox="1">
            <a:spLocks noGrp="1" noChangeArrowheads="1"/>
          </p:cNvSpPr>
          <p:nvPr/>
        </p:nvSpPr>
        <p:spPr bwMode="auto">
          <a:xfrm>
            <a:off x="4022163" y="9722309"/>
            <a:ext cx="3077137" cy="512304"/>
          </a:xfrm>
          <a:prstGeom prst="rect">
            <a:avLst/>
          </a:prstGeom>
          <a:noFill/>
          <a:ln w="9525">
            <a:noFill/>
            <a:miter lim="800000"/>
            <a:headEnd/>
            <a:tailEnd/>
          </a:ln>
        </p:spPr>
        <p:txBody>
          <a:bodyPr lIns="94768" tIns="47384" rIns="94768" bIns="47384"/>
          <a:lstStyle/>
          <a:p>
            <a:pPr algn="l" eaLnBrk="1" hangingPunct="1">
              <a:lnSpc>
                <a:spcPct val="100000"/>
              </a:lnSpc>
            </a:pPr>
            <a:fld id="{84D9A84B-60D0-4E48-8AC0-C9ADF558268E}" type="slidenum">
              <a:rPr lang="en-US" sz="4600" b="1">
                <a:solidFill>
                  <a:schemeClr val="tx1"/>
                </a:solidFill>
                <a:latin typeface="Book Antiqua" pitchFamily="18" charset="0"/>
              </a:rPr>
              <a:pPr algn="l" eaLnBrk="1" hangingPunct="1">
                <a:lnSpc>
                  <a:spcPct val="100000"/>
                </a:lnSpc>
              </a:pPr>
              <a:t>11</a:t>
            </a:fld>
            <a:endParaRPr lang="en-US" sz="4600" b="1" dirty="0">
              <a:solidFill>
                <a:schemeClr val="tx1"/>
              </a:solidFill>
              <a:latin typeface="Book Antiqua" pitchFamily="18" charset="0"/>
            </a:endParaRPr>
          </a:p>
        </p:txBody>
      </p:sp>
      <p:sp>
        <p:nvSpPr>
          <p:cNvPr id="70660" name="Rectangle 2"/>
          <p:cNvSpPr>
            <a:spLocks noGrp="1" noRot="1" noChangeAspect="1" noChangeArrowheads="1" noTextEdit="1"/>
          </p:cNvSpPr>
          <p:nvPr>
            <p:ph type="sldImg"/>
          </p:nvPr>
        </p:nvSpPr>
        <p:spPr>
          <a:xfrm>
            <a:off x="992188" y="768350"/>
            <a:ext cx="5114925" cy="3836988"/>
          </a:xfrm>
          <a:ln/>
        </p:spPr>
      </p:sp>
      <p:sp>
        <p:nvSpPr>
          <p:cNvPr id="70661" name="Rectangle 3"/>
          <p:cNvSpPr>
            <a:spLocks noGrp="1" noChangeArrowheads="1"/>
          </p:cNvSpPr>
          <p:nvPr>
            <p:ph type="body" idx="1"/>
          </p:nvPr>
        </p:nvSpPr>
        <p:spPr>
          <a:xfrm>
            <a:off x="946685" y="4866065"/>
            <a:ext cx="5205932" cy="4307932"/>
          </a:xfrm>
          <a:noFill/>
          <a:ln/>
        </p:spPr>
        <p:txBody>
          <a:bodyPr lIns="93782" tIns="46068" rIns="93782" bIns="46068"/>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DB09F1D2-695C-4110-8748-C65F74996FA5}" type="slidenum">
              <a:rPr lang="en-US" smtClean="0">
                <a:latin typeface="Arial" pitchFamily="34" charset="0"/>
              </a:rPr>
              <a:pPr/>
              <a:t>14</a:t>
            </a:fld>
            <a:endParaRPr lang="en-US" smtClean="0">
              <a:latin typeface="Arial" pitchFamily="34" charset="0"/>
            </a:endParaRPr>
          </a:p>
        </p:txBody>
      </p:sp>
      <p:sp>
        <p:nvSpPr>
          <p:cNvPr id="65539" name="Rectangle 7"/>
          <p:cNvSpPr txBox="1">
            <a:spLocks noGrp="1" noChangeArrowheads="1"/>
          </p:cNvSpPr>
          <p:nvPr/>
        </p:nvSpPr>
        <p:spPr bwMode="auto">
          <a:xfrm>
            <a:off x="4021138" y="9720263"/>
            <a:ext cx="3076575" cy="512762"/>
          </a:xfrm>
          <a:prstGeom prst="rect">
            <a:avLst/>
          </a:prstGeom>
          <a:noFill/>
          <a:ln w="9525">
            <a:noFill/>
            <a:miter lim="800000"/>
            <a:headEnd/>
            <a:tailEnd/>
          </a:ln>
        </p:spPr>
        <p:txBody>
          <a:bodyPr lIns="94768" tIns="47384" rIns="94768" bIns="47384" anchor="b"/>
          <a:lstStyle/>
          <a:p>
            <a:pPr algn="r"/>
            <a:fld id="{7BD650EE-8931-4BF2-A22E-BCD78100EB11}" type="slidenum">
              <a:rPr lang="nl-NL" sz="1200">
                <a:solidFill>
                  <a:schemeClr val="tx1"/>
                </a:solidFill>
                <a:ea typeface="Osaka" pitchFamily="96" charset="-128"/>
              </a:rPr>
              <a:pPr algn="r"/>
              <a:t>14</a:t>
            </a:fld>
            <a:endParaRPr lang="nl-NL" sz="1200">
              <a:solidFill>
                <a:schemeClr val="tx1"/>
              </a:solidFill>
              <a:ea typeface="Osaka" pitchFamily="96" charset="-128"/>
            </a:endParaRPr>
          </a:p>
        </p:txBody>
      </p:sp>
      <p:sp>
        <p:nvSpPr>
          <p:cNvPr id="65540" name="Rectangle 2"/>
          <p:cNvSpPr>
            <a:spLocks noGrp="1" noRot="1" noChangeAspect="1" noChangeArrowheads="1" noTextEdit="1"/>
          </p:cNvSpPr>
          <p:nvPr>
            <p:ph type="sldImg"/>
          </p:nvPr>
        </p:nvSpPr>
        <p:spPr>
          <a:xfrm>
            <a:off x="992188" y="768350"/>
            <a:ext cx="5114925" cy="3836988"/>
          </a:xfrm>
          <a:ln/>
        </p:spPr>
      </p:sp>
      <p:sp>
        <p:nvSpPr>
          <p:cNvPr id="65541" name="Rectangle 3"/>
          <p:cNvSpPr>
            <a:spLocks noGrp="1" noChangeArrowheads="1"/>
          </p:cNvSpPr>
          <p:nvPr>
            <p:ph type="body" idx="1"/>
          </p:nvPr>
        </p:nvSpPr>
        <p:spPr>
          <a:xfrm>
            <a:off x="709613" y="4860925"/>
            <a:ext cx="5680075" cy="4605338"/>
          </a:xfrm>
          <a:noFill/>
          <a:ln/>
        </p:spPr>
        <p:txBody>
          <a:bodyPr/>
          <a:lstStyle/>
          <a:p>
            <a:pPr eaLnBrk="1" hangingPunct="1"/>
            <a:r>
              <a:rPr lang="en-GB" smtClean="0">
                <a:latin typeface="Arial" pitchFamily="34" charset="0"/>
                <a:cs typeface="Arial" pitchFamily="34" charset="0"/>
              </a:rPr>
              <a:t>Global Strategy on Diet, Physical Activity and Health: Specific recommendations to the food industry</a:t>
            </a:r>
          </a:p>
          <a:p>
            <a:pPr eaLnBrk="1" hangingPunct="1"/>
            <a:r>
              <a:rPr lang="en-GB" smtClean="0">
                <a:latin typeface="Arial" pitchFamily="34" charset="0"/>
                <a:cs typeface="Arial" pitchFamily="34" charset="0"/>
              </a:rPr>
              <a:t>Resolution WHA57.17 of The 57th World Health Assembly, as accessed online on April 17th, 2007 from http://www.who.int/gb/ebwha/pdf_files/WHA57/A57_R17-en.pdf</a:t>
            </a:r>
            <a:endParaRPr lang="nl-NL"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C2EC2070-04D2-4207-9B2B-9B858A43ECE6}" type="slidenum">
              <a:rPr lang="en-US" smtClean="0">
                <a:latin typeface="Arial" pitchFamily="34" charset="0"/>
              </a:rPr>
              <a:pPr/>
              <a:t>15</a:t>
            </a:fld>
            <a:endParaRPr lang="en-US" smtClean="0">
              <a:latin typeface="Arial" pitchFamily="34" charset="0"/>
            </a:endParaRPr>
          </a:p>
        </p:txBody>
      </p:sp>
      <p:sp>
        <p:nvSpPr>
          <p:cNvPr id="66563" name="Rectangle 7"/>
          <p:cNvSpPr txBox="1">
            <a:spLocks noGrp="1" noChangeArrowheads="1"/>
          </p:cNvSpPr>
          <p:nvPr/>
        </p:nvSpPr>
        <p:spPr bwMode="auto">
          <a:xfrm>
            <a:off x="4021138" y="9720263"/>
            <a:ext cx="3076575" cy="512762"/>
          </a:xfrm>
          <a:prstGeom prst="rect">
            <a:avLst/>
          </a:prstGeom>
          <a:noFill/>
          <a:ln w="9525">
            <a:noFill/>
            <a:miter lim="800000"/>
            <a:headEnd/>
            <a:tailEnd/>
          </a:ln>
        </p:spPr>
        <p:txBody>
          <a:bodyPr lIns="94768" tIns="47384" rIns="94768" bIns="47384" anchor="b"/>
          <a:lstStyle/>
          <a:p>
            <a:pPr algn="r"/>
            <a:fld id="{3882EAF1-4F83-44DF-BFBF-4AB1CFE59221}" type="slidenum">
              <a:rPr lang="nl-NL" sz="1200">
                <a:solidFill>
                  <a:schemeClr val="tx1"/>
                </a:solidFill>
                <a:ea typeface="Osaka" pitchFamily="96" charset="-128"/>
              </a:rPr>
              <a:pPr algn="r"/>
              <a:t>15</a:t>
            </a:fld>
            <a:endParaRPr lang="nl-NL" sz="1200">
              <a:solidFill>
                <a:schemeClr val="tx1"/>
              </a:solidFill>
              <a:ea typeface="Osaka" pitchFamily="96" charset="-128"/>
            </a:endParaRPr>
          </a:p>
        </p:txBody>
      </p:sp>
      <p:sp>
        <p:nvSpPr>
          <p:cNvPr id="66564" name="Rectangle 2"/>
          <p:cNvSpPr>
            <a:spLocks noGrp="1" noRot="1" noChangeAspect="1" noChangeArrowheads="1" noTextEdit="1"/>
          </p:cNvSpPr>
          <p:nvPr>
            <p:ph type="sldImg"/>
          </p:nvPr>
        </p:nvSpPr>
        <p:spPr>
          <a:xfrm>
            <a:off x="992188" y="768350"/>
            <a:ext cx="5114925" cy="3836988"/>
          </a:xfrm>
          <a:ln/>
        </p:spPr>
      </p:sp>
      <p:sp>
        <p:nvSpPr>
          <p:cNvPr id="66565" name="Rectangle 3"/>
          <p:cNvSpPr>
            <a:spLocks noGrp="1" noChangeArrowheads="1"/>
          </p:cNvSpPr>
          <p:nvPr>
            <p:ph type="body" idx="1"/>
          </p:nvPr>
        </p:nvSpPr>
        <p:spPr>
          <a:xfrm>
            <a:off x="709613" y="4860925"/>
            <a:ext cx="5680075" cy="4605338"/>
          </a:xfrm>
          <a:noFill/>
          <a:ln/>
        </p:spPr>
        <p:txBody>
          <a:bodyPr/>
          <a:lstStyle/>
          <a:p>
            <a:pPr eaLnBrk="1" hangingPunct="1"/>
            <a:r>
              <a:rPr lang="en-GB" smtClean="0">
                <a:latin typeface="Arial" pitchFamily="34" charset="0"/>
                <a:cs typeface="Arial" pitchFamily="34" charset="0"/>
              </a:rPr>
              <a:t>Global Strategy on Diet, Physical Activity and Health: Specific recommendations to the food industry</a:t>
            </a:r>
          </a:p>
          <a:p>
            <a:pPr eaLnBrk="1" hangingPunct="1"/>
            <a:r>
              <a:rPr lang="en-GB" smtClean="0">
                <a:latin typeface="Arial" pitchFamily="34" charset="0"/>
                <a:cs typeface="Arial" pitchFamily="34" charset="0"/>
              </a:rPr>
              <a:t>Resolution WHA57.17 of The 57th World Health Assembly, as accessed online on April 17th, 2007 from http://www.who.int/gb/ebwha/pdf_files/WHA57/A57_R17-en.pdf</a:t>
            </a:r>
            <a:endParaRPr lang="nl-NL"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C2EC2070-04D2-4207-9B2B-9B858A43ECE6}" type="slidenum">
              <a:rPr lang="en-US" smtClean="0">
                <a:latin typeface="Arial" pitchFamily="34" charset="0"/>
              </a:rPr>
              <a:pPr/>
              <a:t>16</a:t>
            </a:fld>
            <a:endParaRPr lang="en-US" smtClean="0">
              <a:latin typeface="Arial" pitchFamily="34" charset="0"/>
            </a:endParaRPr>
          </a:p>
        </p:txBody>
      </p:sp>
      <p:sp>
        <p:nvSpPr>
          <p:cNvPr id="66563" name="Rectangle 7"/>
          <p:cNvSpPr txBox="1">
            <a:spLocks noGrp="1" noChangeArrowheads="1"/>
          </p:cNvSpPr>
          <p:nvPr/>
        </p:nvSpPr>
        <p:spPr bwMode="auto">
          <a:xfrm>
            <a:off x="4021138" y="9720263"/>
            <a:ext cx="3076575" cy="512762"/>
          </a:xfrm>
          <a:prstGeom prst="rect">
            <a:avLst/>
          </a:prstGeom>
          <a:noFill/>
          <a:ln w="9525">
            <a:noFill/>
            <a:miter lim="800000"/>
            <a:headEnd/>
            <a:tailEnd/>
          </a:ln>
        </p:spPr>
        <p:txBody>
          <a:bodyPr lIns="94768" tIns="47384" rIns="94768" bIns="47384" anchor="b"/>
          <a:lstStyle/>
          <a:p>
            <a:pPr algn="r"/>
            <a:fld id="{3882EAF1-4F83-44DF-BFBF-4AB1CFE59221}" type="slidenum">
              <a:rPr lang="nl-NL" sz="1200">
                <a:solidFill>
                  <a:schemeClr val="tx1"/>
                </a:solidFill>
                <a:ea typeface="Osaka" pitchFamily="96" charset="-128"/>
              </a:rPr>
              <a:pPr algn="r"/>
              <a:t>16</a:t>
            </a:fld>
            <a:endParaRPr lang="nl-NL" sz="1200">
              <a:solidFill>
                <a:schemeClr val="tx1"/>
              </a:solidFill>
              <a:ea typeface="Osaka" pitchFamily="96" charset="-128"/>
            </a:endParaRPr>
          </a:p>
        </p:txBody>
      </p:sp>
      <p:sp>
        <p:nvSpPr>
          <p:cNvPr id="66564" name="Rectangle 2"/>
          <p:cNvSpPr>
            <a:spLocks noGrp="1" noRot="1" noChangeAspect="1" noChangeArrowheads="1" noTextEdit="1"/>
          </p:cNvSpPr>
          <p:nvPr>
            <p:ph type="sldImg"/>
          </p:nvPr>
        </p:nvSpPr>
        <p:spPr>
          <a:xfrm>
            <a:off x="992188" y="768350"/>
            <a:ext cx="5114925" cy="3836988"/>
          </a:xfrm>
          <a:ln/>
        </p:spPr>
      </p:sp>
      <p:sp>
        <p:nvSpPr>
          <p:cNvPr id="66565" name="Rectangle 3"/>
          <p:cNvSpPr>
            <a:spLocks noGrp="1" noChangeArrowheads="1"/>
          </p:cNvSpPr>
          <p:nvPr>
            <p:ph type="body" idx="1"/>
          </p:nvPr>
        </p:nvSpPr>
        <p:spPr>
          <a:xfrm>
            <a:off x="709613" y="4860925"/>
            <a:ext cx="5680075" cy="4605338"/>
          </a:xfrm>
          <a:noFill/>
          <a:ln/>
        </p:spPr>
        <p:txBody>
          <a:bodyPr/>
          <a:lstStyle/>
          <a:p>
            <a:pPr eaLnBrk="1" hangingPunct="1"/>
            <a:r>
              <a:rPr lang="en-GB" smtClean="0">
                <a:latin typeface="Arial" pitchFamily="34" charset="0"/>
                <a:cs typeface="Arial" pitchFamily="34" charset="0"/>
              </a:rPr>
              <a:t>Global Strategy on Diet, Physical Activity and Health: Specific recommendations to the food industry</a:t>
            </a:r>
          </a:p>
          <a:p>
            <a:pPr eaLnBrk="1" hangingPunct="1"/>
            <a:r>
              <a:rPr lang="en-GB" smtClean="0">
                <a:latin typeface="Arial" pitchFamily="34" charset="0"/>
                <a:cs typeface="Arial" pitchFamily="34" charset="0"/>
              </a:rPr>
              <a:t>Resolution WHA57.17 of The 57th World Health Assembly, as accessed online on April 17th, 2007 from http://www.who.int/gb/ebwha/pdf_files/WHA57/A57_R17-en.pdf</a:t>
            </a:r>
            <a:endParaRPr lang="nl-NL"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1E0B549D-3BF8-47EF-8623-81958C3DCBA9}" type="slidenum">
              <a:rPr lang="en-US" smtClean="0">
                <a:latin typeface="Arial" pitchFamily="34" charset="0"/>
              </a:rPr>
              <a:pPr/>
              <a:t>17</a:t>
            </a:fld>
            <a:endParaRPr lang="en-US" smtClean="0">
              <a:latin typeface="Arial" pitchFamily="34" charset="0"/>
            </a:endParaRPr>
          </a:p>
        </p:txBody>
      </p:sp>
      <p:sp>
        <p:nvSpPr>
          <p:cNvPr id="68611" name="Rectangle 7"/>
          <p:cNvSpPr txBox="1">
            <a:spLocks noGrp="1" noChangeArrowheads="1"/>
          </p:cNvSpPr>
          <p:nvPr/>
        </p:nvSpPr>
        <p:spPr bwMode="auto">
          <a:xfrm>
            <a:off x="4021138" y="9721850"/>
            <a:ext cx="3076575" cy="511175"/>
          </a:xfrm>
          <a:prstGeom prst="rect">
            <a:avLst/>
          </a:prstGeom>
          <a:noFill/>
          <a:ln w="9525">
            <a:noFill/>
            <a:miter lim="800000"/>
            <a:headEnd/>
            <a:tailEnd/>
          </a:ln>
        </p:spPr>
        <p:txBody>
          <a:bodyPr lIns="99040" tIns="49520" rIns="99040" bIns="49520" anchor="b"/>
          <a:lstStyle/>
          <a:p>
            <a:pPr algn="r"/>
            <a:fld id="{38E7E2C0-595A-4240-9BF7-59E2AB30050F}" type="slidenum">
              <a:rPr lang="nl-NL" sz="1300">
                <a:solidFill>
                  <a:schemeClr val="tx1"/>
                </a:solidFill>
                <a:latin typeface="Arial Unicode MS" pitchFamily="34" charset="-128"/>
                <a:ea typeface="Osaka" pitchFamily="96" charset="-128"/>
              </a:rPr>
              <a:pPr algn="r"/>
              <a:t>17</a:t>
            </a:fld>
            <a:endParaRPr lang="nl-NL" sz="1300">
              <a:solidFill>
                <a:schemeClr val="tx1"/>
              </a:solidFill>
              <a:latin typeface="Arial Unicode MS" pitchFamily="34" charset="-128"/>
              <a:ea typeface="Osaka" pitchFamily="96" charset="-128"/>
            </a:endParaRPr>
          </a:p>
        </p:txBody>
      </p:sp>
      <p:sp>
        <p:nvSpPr>
          <p:cNvPr id="68612" name="Rectangle 2"/>
          <p:cNvSpPr>
            <a:spLocks noGrp="1" noRot="1" noChangeAspect="1" noChangeArrowheads="1" noTextEdit="1"/>
          </p:cNvSpPr>
          <p:nvPr>
            <p:ph type="sldImg"/>
          </p:nvPr>
        </p:nvSpPr>
        <p:spPr>
          <a:xfrm>
            <a:off x="992188" y="768350"/>
            <a:ext cx="5116512" cy="3836988"/>
          </a:xfrm>
          <a:ln/>
        </p:spPr>
      </p:sp>
      <p:sp>
        <p:nvSpPr>
          <p:cNvPr id="68613" name="Rectangle 3"/>
          <p:cNvSpPr>
            <a:spLocks noGrp="1" noChangeArrowheads="1"/>
          </p:cNvSpPr>
          <p:nvPr>
            <p:ph type="body" idx="1"/>
          </p:nvPr>
        </p:nvSpPr>
        <p:spPr>
          <a:xfrm>
            <a:off x="709613" y="4860925"/>
            <a:ext cx="5680075" cy="4605338"/>
          </a:xfrm>
          <a:noFill/>
          <a:ln/>
        </p:spPr>
        <p:txBody>
          <a:bodyPr lIns="99040" tIns="49520" rIns="99040" bIns="49520"/>
          <a:lstStyle/>
          <a:p>
            <a:pPr eaLnBrk="1" hangingPunct="1"/>
            <a:endParaRPr lang="en-GB"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33E81625-72AB-4ACB-B263-4454717FDDC0}" type="slidenum">
              <a:rPr lang="en-US" smtClean="0">
                <a:latin typeface="Arial" pitchFamily="34" charset="0"/>
              </a:rPr>
              <a:pPr/>
              <a:t>20</a:t>
            </a:fld>
            <a:endParaRPr lang="en-US" smtClean="0">
              <a:latin typeface="Arial" pitchFamily="34" charset="0"/>
            </a:endParaRPr>
          </a:p>
        </p:txBody>
      </p:sp>
      <p:sp>
        <p:nvSpPr>
          <p:cNvPr id="69635" name="Tijdelijke aanduiding voor dia-afbeelding 1"/>
          <p:cNvSpPr>
            <a:spLocks noGrp="1" noRot="1" noChangeAspect="1" noTextEdit="1"/>
          </p:cNvSpPr>
          <p:nvPr>
            <p:ph type="sldImg"/>
          </p:nvPr>
        </p:nvSpPr>
        <p:spPr>
          <a:xfrm>
            <a:off x="992188" y="768350"/>
            <a:ext cx="5114925" cy="3836988"/>
          </a:xfrm>
          <a:ln/>
        </p:spPr>
      </p:sp>
      <p:sp>
        <p:nvSpPr>
          <p:cNvPr id="69636" name="Tijdelijke aanduiding voor notities 2"/>
          <p:cNvSpPr>
            <a:spLocks noGrp="1"/>
          </p:cNvSpPr>
          <p:nvPr>
            <p:ph type="body" idx="1"/>
          </p:nvPr>
        </p:nvSpPr>
        <p:spPr>
          <a:xfrm>
            <a:off x="709613" y="4860925"/>
            <a:ext cx="5680075" cy="4605338"/>
          </a:xfrm>
          <a:noFill/>
          <a:ln/>
        </p:spPr>
        <p:txBody>
          <a:bodyPr/>
          <a:lstStyle/>
          <a:p>
            <a:pPr eaLnBrk="1" hangingPunct="1"/>
            <a:r>
              <a:rPr lang="nl-NL" smtClean="0">
                <a:latin typeface="Arial" pitchFamily="34" charset="0"/>
                <a:cs typeface="Arial" pitchFamily="34" charset="0"/>
              </a:rPr>
              <a:t>Generic product criteria are calorie-based translations of the WHO goals for daily intake</a:t>
            </a:r>
          </a:p>
          <a:p>
            <a:pPr eaLnBrk="1" hangingPunct="1"/>
            <a:r>
              <a:rPr lang="nl-NL" smtClean="0">
                <a:latin typeface="Arial" pitchFamily="34" charset="0"/>
                <a:cs typeface="Arial" pitchFamily="34" charset="0"/>
              </a:rPr>
              <a:t>Realistic targets for products are needed to stimulate reformulation</a:t>
            </a:r>
          </a:p>
          <a:p>
            <a:pPr eaLnBrk="1" hangingPunct="1"/>
            <a:endParaRPr lang="en-GB" smtClean="0">
              <a:latin typeface="Arial" pitchFamily="34" charset="0"/>
              <a:cs typeface="Arial" pitchFamily="34" charset="0"/>
            </a:endParaRPr>
          </a:p>
          <a:p>
            <a:pPr eaLnBrk="1" hangingPunct="1"/>
            <a:r>
              <a:rPr lang="en-GB" smtClean="0">
                <a:latin typeface="Arial" pitchFamily="34" charset="0"/>
                <a:cs typeface="Arial" pitchFamily="34" charset="0"/>
              </a:rPr>
              <a:t>Not all products contain SAFA. To fulfil WHO guidelines, products with SAFA may thus contain somewhat more than the guideline.</a:t>
            </a:r>
          </a:p>
          <a:p>
            <a:pPr eaLnBrk="1" hangingPunct="1"/>
            <a:r>
              <a:rPr lang="en-GB" smtClean="0">
                <a:latin typeface="Arial" pitchFamily="34" charset="0"/>
                <a:cs typeface="Arial" pitchFamily="34" charset="0"/>
              </a:rPr>
              <a:t>30% is starting point to develop the criteria. If needed it can be reduced in the future. Dietary intake of nutrients is calculated after criteria were set and shows that in The Netherlands choosing for products fulfilling these criteria can lead to an intake very close to WHO guidelines.</a:t>
            </a:r>
          </a:p>
        </p:txBody>
      </p:sp>
      <p:sp>
        <p:nvSpPr>
          <p:cNvPr id="69637" name="Tijdelijke aanduiding voor dianummer 3"/>
          <p:cNvSpPr txBox="1">
            <a:spLocks noGrp="1"/>
          </p:cNvSpPr>
          <p:nvPr/>
        </p:nvSpPr>
        <p:spPr bwMode="auto">
          <a:xfrm>
            <a:off x="4021138" y="9720263"/>
            <a:ext cx="3076575" cy="512762"/>
          </a:xfrm>
          <a:prstGeom prst="rect">
            <a:avLst/>
          </a:prstGeom>
          <a:noFill/>
          <a:ln w="9525">
            <a:noFill/>
            <a:miter lim="800000"/>
            <a:headEnd/>
            <a:tailEnd/>
          </a:ln>
        </p:spPr>
        <p:txBody>
          <a:bodyPr lIns="94768" tIns="47384" rIns="94768" bIns="47384" anchor="b"/>
          <a:lstStyle/>
          <a:p>
            <a:pPr algn="r"/>
            <a:fld id="{99A4D27E-EDCE-40DB-B6BA-1DF0A769AD7F}" type="slidenum">
              <a:rPr lang="nl-NL" sz="1200">
                <a:solidFill>
                  <a:schemeClr val="tx1"/>
                </a:solidFill>
                <a:ea typeface="Osaka" pitchFamily="96" charset="-128"/>
              </a:rPr>
              <a:pPr algn="r"/>
              <a:t>20</a:t>
            </a:fld>
            <a:endParaRPr lang="nl-NL" sz="1200">
              <a:solidFill>
                <a:schemeClr val="tx1"/>
              </a:solidFill>
              <a:ea typeface="Osaka" pitchFamily="96"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DB09F1D2-695C-4110-8748-C65F74996FA5}" type="slidenum">
              <a:rPr lang="en-US" smtClean="0">
                <a:latin typeface="Arial" pitchFamily="34" charset="0"/>
              </a:rPr>
              <a:pPr/>
              <a:t>27</a:t>
            </a:fld>
            <a:endParaRPr lang="en-US" smtClean="0">
              <a:latin typeface="Arial" pitchFamily="34" charset="0"/>
            </a:endParaRPr>
          </a:p>
        </p:txBody>
      </p:sp>
      <p:sp>
        <p:nvSpPr>
          <p:cNvPr id="65539" name="Rectangle 7"/>
          <p:cNvSpPr txBox="1">
            <a:spLocks noGrp="1" noChangeArrowheads="1"/>
          </p:cNvSpPr>
          <p:nvPr/>
        </p:nvSpPr>
        <p:spPr bwMode="auto">
          <a:xfrm>
            <a:off x="4021138" y="9720263"/>
            <a:ext cx="3076575" cy="512762"/>
          </a:xfrm>
          <a:prstGeom prst="rect">
            <a:avLst/>
          </a:prstGeom>
          <a:noFill/>
          <a:ln w="9525">
            <a:noFill/>
            <a:miter lim="800000"/>
            <a:headEnd/>
            <a:tailEnd/>
          </a:ln>
        </p:spPr>
        <p:txBody>
          <a:bodyPr lIns="94768" tIns="47384" rIns="94768" bIns="47384" anchor="b"/>
          <a:lstStyle/>
          <a:p>
            <a:pPr algn="r"/>
            <a:fld id="{7BD650EE-8931-4BF2-A22E-BCD78100EB11}" type="slidenum">
              <a:rPr lang="nl-NL" sz="1200">
                <a:solidFill>
                  <a:schemeClr val="tx1"/>
                </a:solidFill>
                <a:ea typeface="Osaka" pitchFamily="96" charset="-128"/>
              </a:rPr>
              <a:pPr algn="r"/>
              <a:t>27</a:t>
            </a:fld>
            <a:endParaRPr lang="nl-NL" sz="1200">
              <a:solidFill>
                <a:schemeClr val="tx1"/>
              </a:solidFill>
              <a:ea typeface="Osaka" pitchFamily="96" charset="-128"/>
            </a:endParaRPr>
          </a:p>
        </p:txBody>
      </p:sp>
      <p:sp>
        <p:nvSpPr>
          <p:cNvPr id="65540" name="Rectangle 2"/>
          <p:cNvSpPr>
            <a:spLocks noGrp="1" noRot="1" noChangeAspect="1" noChangeArrowheads="1" noTextEdit="1"/>
          </p:cNvSpPr>
          <p:nvPr>
            <p:ph type="sldImg"/>
          </p:nvPr>
        </p:nvSpPr>
        <p:spPr>
          <a:xfrm>
            <a:off x="992188" y="768350"/>
            <a:ext cx="5114925" cy="3836988"/>
          </a:xfrm>
          <a:ln/>
        </p:spPr>
      </p:sp>
      <p:sp>
        <p:nvSpPr>
          <p:cNvPr id="65541" name="Rectangle 3"/>
          <p:cNvSpPr>
            <a:spLocks noGrp="1" noChangeArrowheads="1"/>
          </p:cNvSpPr>
          <p:nvPr>
            <p:ph type="body" idx="1"/>
          </p:nvPr>
        </p:nvSpPr>
        <p:spPr>
          <a:xfrm>
            <a:off x="709613" y="4860925"/>
            <a:ext cx="5680075" cy="4605338"/>
          </a:xfrm>
          <a:noFill/>
          <a:ln/>
        </p:spPr>
        <p:txBody>
          <a:bodyPr/>
          <a:lstStyle/>
          <a:p>
            <a:pPr eaLnBrk="1" hangingPunct="1"/>
            <a:endParaRPr lang="nl-NL" dirty="0"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2328863" y="571500"/>
            <a:ext cx="6815137" cy="1371600"/>
          </a:xfrm>
        </p:spPr>
        <p:txBody>
          <a:bodyPr anchor="b"/>
          <a:lstStyle>
            <a:lvl1pPr>
              <a:defRPr sz="3600">
                <a:solidFill>
                  <a:srgbClr val="FFFFFF"/>
                </a:solidFill>
              </a:defRPr>
            </a:lvl1pPr>
          </a:lstStyle>
          <a:p>
            <a:r>
              <a:rPr lang="en-US"/>
              <a:t>Click to edit Master title style</a:t>
            </a:r>
          </a:p>
        </p:txBody>
      </p:sp>
      <p:sp>
        <p:nvSpPr>
          <p:cNvPr id="94211" name="Rectangle 3"/>
          <p:cNvSpPr>
            <a:spLocks noGrp="1" noChangeArrowheads="1"/>
          </p:cNvSpPr>
          <p:nvPr>
            <p:ph type="subTitle" idx="1"/>
          </p:nvPr>
        </p:nvSpPr>
        <p:spPr>
          <a:xfrm>
            <a:off x="2341563" y="2159000"/>
            <a:ext cx="5181600" cy="1752600"/>
          </a:xfrm>
        </p:spPr>
        <p:txBody>
          <a:bodyPr/>
          <a:lstStyle>
            <a:lvl1pPr marL="0" indent="0">
              <a:buFont typeface="Wingdings" pitchFamily="2" charset="2"/>
              <a:buNone/>
              <a:defRPr>
                <a:solidFill>
                  <a:schemeClr val="bg2"/>
                </a:solidFill>
              </a:defRPr>
            </a:lvl1pPr>
          </a:lstStyle>
          <a:p>
            <a:r>
              <a:rPr lang="en-US"/>
              <a:t>Click to edit Master subtitle style</a:t>
            </a:r>
          </a:p>
        </p:txBody>
      </p:sp>
    </p:spTree>
  </p:cSld>
  <p:clrMapOvr>
    <a:overrideClrMapping bg1="dk2" tx1="lt1" bg2="dk1"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9075" y="1196975"/>
            <a:ext cx="1889125" cy="49133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00113" y="1196975"/>
            <a:ext cx="5516562" cy="49133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ctrTitle"/>
          </p:nvPr>
        </p:nvSpPr>
        <p:spPr>
          <a:xfrm>
            <a:off x="609600" y="1460500"/>
            <a:ext cx="6815138" cy="1371600"/>
          </a:xfrm>
        </p:spPr>
        <p:txBody>
          <a:bodyPr anchor="b"/>
          <a:lstStyle>
            <a:lvl1pPr>
              <a:defRPr sz="3600">
                <a:solidFill>
                  <a:srgbClr val="FFFFFF"/>
                </a:solidFill>
              </a:defRPr>
            </a:lvl1pPr>
          </a:lstStyle>
          <a:p>
            <a:r>
              <a:rPr lang="en-US"/>
              <a:t>Click to edit Master title style</a:t>
            </a:r>
          </a:p>
        </p:txBody>
      </p:sp>
      <p:sp>
        <p:nvSpPr>
          <p:cNvPr id="97283" name="Rectangle 3"/>
          <p:cNvSpPr>
            <a:spLocks noGrp="1" noChangeArrowheads="1"/>
          </p:cNvSpPr>
          <p:nvPr>
            <p:ph type="subTitle" idx="1"/>
          </p:nvPr>
        </p:nvSpPr>
        <p:spPr>
          <a:xfrm>
            <a:off x="622300" y="3048000"/>
            <a:ext cx="5181600" cy="1752600"/>
          </a:xfrm>
        </p:spPr>
        <p:txBody>
          <a:bodyPr/>
          <a:lstStyle>
            <a:lvl1pPr marL="0" indent="0">
              <a:buFont typeface="Wingdings" pitchFamily="2" charset="2"/>
              <a:buNone/>
              <a:defRPr>
                <a:solidFill>
                  <a:schemeClr val="bg2"/>
                </a:solidFill>
              </a:defRPr>
            </a:lvl1pPr>
          </a:lstStyle>
          <a:p>
            <a:r>
              <a:rPr lang="en-US"/>
              <a:t>Click to edit Master subtitle style</a:t>
            </a:r>
          </a:p>
        </p:txBody>
      </p:sp>
    </p:spTree>
  </p:cSld>
  <p:clrMapOvr>
    <a:overrideClrMapping bg1="dk2" tx1="lt1" bg2="dk1"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00113" y="1995488"/>
            <a:ext cx="37020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4563" y="1995488"/>
            <a:ext cx="37036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9075" y="1196975"/>
            <a:ext cx="1889125" cy="49133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00113" y="1196975"/>
            <a:ext cx="5516562" cy="49133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92514" name="Rectangle 2"/>
          <p:cNvSpPr>
            <a:spLocks noGrp="1" noChangeArrowheads="1"/>
          </p:cNvSpPr>
          <p:nvPr>
            <p:ph type="ctrTitle"/>
          </p:nvPr>
        </p:nvSpPr>
        <p:spPr>
          <a:xfrm>
            <a:off x="395288" y="2781300"/>
            <a:ext cx="7772400" cy="719138"/>
          </a:xfrm>
        </p:spPr>
        <p:txBody>
          <a:bodyPr/>
          <a:lstStyle>
            <a:lvl1pPr>
              <a:defRPr sz="3600"/>
            </a:lvl1pPr>
          </a:lstStyle>
          <a:p>
            <a:r>
              <a:rPr lang="en-US"/>
              <a:t>Click to edit Master title style</a:t>
            </a:r>
          </a:p>
        </p:txBody>
      </p:sp>
      <p:sp>
        <p:nvSpPr>
          <p:cNvPr id="192515" name="Rectangle 3"/>
          <p:cNvSpPr>
            <a:spLocks noGrp="1" noChangeArrowheads="1"/>
          </p:cNvSpPr>
          <p:nvPr>
            <p:ph type="subTitle" idx="1"/>
          </p:nvPr>
        </p:nvSpPr>
        <p:spPr>
          <a:xfrm>
            <a:off x="395288" y="3500438"/>
            <a:ext cx="6400800" cy="1752600"/>
          </a:xfrm>
        </p:spPr>
        <p:txBody>
          <a:bodyPr/>
          <a:lstStyle>
            <a:lvl1pPr marL="0" indent="0">
              <a:buFont typeface="Wingdings" pitchFamily="2" charset="2"/>
              <a:buNone/>
              <a:defRPr/>
            </a:lvl1pPr>
          </a:lstStyle>
          <a:p>
            <a:r>
              <a:rPr lang="en-US"/>
              <a:t>Click to edit Master subtitle style</a:t>
            </a:r>
          </a:p>
        </p:txBody>
      </p:sp>
      <p:sp>
        <p:nvSpPr>
          <p:cNvPr id="4" name="Rectangle 4"/>
          <p:cNvSpPr>
            <a:spLocks noGrp="1" noChangeArrowheads="1"/>
          </p:cNvSpPr>
          <p:nvPr>
            <p:ph type="ftr" sz="quarter" idx="10"/>
          </p:nvPr>
        </p:nvSpPr>
        <p:spPr bwMode="auto">
          <a:xfrm>
            <a:off x="395288" y="5805488"/>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0" hangingPunct="0">
              <a:lnSpc>
                <a:spcPct val="100000"/>
              </a:lnSpc>
              <a:defRPr sz="1300">
                <a:solidFill>
                  <a:srgbClr val="003399"/>
                </a:solidFill>
                <a:latin typeface="Arial" charset="0"/>
              </a:defRPr>
            </a:lvl1pPr>
          </a:lstStyle>
          <a:p>
            <a:pPr>
              <a:defRPr/>
            </a:pP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00113" y="1989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91113" y="1989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2313" y="1196975"/>
            <a:ext cx="2057400" cy="5318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00113" y="1196975"/>
            <a:ext cx="6019800" cy="5318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00113" y="1196975"/>
            <a:ext cx="8229600" cy="79216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900113" y="1989138"/>
            <a:ext cx="8229600" cy="4525962"/>
          </a:xfrm>
        </p:spPr>
        <p:txBody>
          <a:bodyPr/>
          <a:lstStyle/>
          <a:p>
            <a:pPr lvl="0"/>
            <a:endParaRPr lang="en-US" noProof="0" smtClean="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00113" y="1196975"/>
            <a:ext cx="8229600" cy="5318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lvl1pPr>
              <a:defRPr/>
            </a:lvl1pPr>
          </a:lstStyle>
          <a:p>
            <a:pPr>
              <a:defRPr/>
            </a:pPr>
            <a:fld id="{0E978172-D683-404A-B5C3-E496059CFECA}" type="datetimeFigureOut">
              <a:rPr lang="cs-CZ"/>
              <a:pPr>
                <a:defRPr/>
              </a:pPr>
              <a:t>21.5.2014</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en-US"/>
          </a:p>
        </p:txBody>
      </p:sp>
      <p:sp>
        <p:nvSpPr>
          <p:cNvPr id="6" name="Zástupný symbol pro číslo snímku 5"/>
          <p:cNvSpPr>
            <a:spLocks noGrp="1"/>
          </p:cNvSpPr>
          <p:nvPr>
            <p:ph type="sldNum" sz="quarter" idx="12"/>
          </p:nvPr>
        </p:nvSpPr>
        <p:spPr/>
        <p:txBody>
          <a:bodyPr/>
          <a:lstStyle>
            <a:lvl1pPr>
              <a:defRPr/>
            </a:lvl1pPr>
          </a:lstStyle>
          <a:p>
            <a:pPr>
              <a:defRPr/>
            </a:pPr>
            <a:fld id="{912ED192-127E-4BE9-A234-FB7ADBC6CCEA}" type="slidenum">
              <a:rPr lang="cs-CZ"/>
              <a:pPr>
                <a:defRPr/>
              </a:pPr>
              <a:t>‹#›</a:t>
            </a:fld>
            <a:endParaRPr lang="cs-CZ"/>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27A36E10-E82D-4336-9485-E9FD140C9850}" type="datetimeFigureOut">
              <a:rPr lang="cs-CZ"/>
              <a:pPr>
                <a:defRPr/>
              </a:pPr>
              <a:t>21.5.2014</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en-US"/>
          </a:p>
        </p:txBody>
      </p:sp>
      <p:sp>
        <p:nvSpPr>
          <p:cNvPr id="6" name="Zástupný symbol pro číslo snímku 5"/>
          <p:cNvSpPr>
            <a:spLocks noGrp="1"/>
          </p:cNvSpPr>
          <p:nvPr>
            <p:ph type="sldNum" sz="quarter" idx="12"/>
          </p:nvPr>
        </p:nvSpPr>
        <p:spPr/>
        <p:txBody>
          <a:bodyPr/>
          <a:lstStyle>
            <a:lvl1pPr>
              <a:defRPr/>
            </a:lvl1pPr>
          </a:lstStyle>
          <a:p>
            <a:pPr>
              <a:defRPr/>
            </a:pPr>
            <a:fld id="{9757EFB0-6BA4-4363-A80D-E222F7427318}" type="slidenum">
              <a:rPr lang="cs-CZ"/>
              <a:pPr>
                <a:defRPr/>
              </a:pPr>
              <a:t>‹#›</a:t>
            </a:fld>
            <a:endParaRPr lang="cs-CZ"/>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17B1A38A-F685-422B-9814-7F05B9A87B4E}" type="datetimeFigureOut">
              <a:rPr lang="cs-CZ"/>
              <a:pPr>
                <a:defRPr/>
              </a:pPr>
              <a:t>21.5.2014</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en-US"/>
          </a:p>
        </p:txBody>
      </p:sp>
      <p:sp>
        <p:nvSpPr>
          <p:cNvPr id="6" name="Zástupný symbol pro číslo snímku 5"/>
          <p:cNvSpPr>
            <a:spLocks noGrp="1"/>
          </p:cNvSpPr>
          <p:nvPr>
            <p:ph type="sldNum" sz="quarter" idx="12"/>
          </p:nvPr>
        </p:nvSpPr>
        <p:spPr/>
        <p:txBody>
          <a:bodyPr/>
          <a:lstStyle>
            <a:lvl1pPr>
              <a:defRPr/>
            </a:lvl1pPr>
          </a:lstStyle>
          <a:p>
            <a:pPr>
              <a:defRPr/>
            </a:pPr>
            <a:fld id="{B08D921F-0324-433D-8E68-41CC97FB6D05}" type="slidenum">
              <a:rPr lang="cs-CZ"/>
              <a:pPr>
                <a:defRPr/>
              </a:pPr>
              <a:t>‹#›</a:t>
            </a:fld>
            <a:endParaRPr lang="cs-CZ"/>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AEA9AC8E-6F1B-4031-A9AB-B8BA4B7BA00F}" type="datetimeFigureOut">
              <a:rPr lang="cs-CZ"/>
              <a:pPr>
                <a:defRPr/>
              </a:pPr>
              <a:t>21.5.2014</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en-US"/>
          </a:p>
        </p:txBody>
      </p:sp>
      <p:sp>
        <p:nvSpPr>
          <p:cNvPr id="7" name="Zástupný symbol pro číslo snímku 5"/>
          <p:cNvSpPr>
            <a:spLocks noGrp="1"/>
          </p:cNvSpPr>
          <p:nvPr>
            <p:ph type="sldNum" sz="quarter" idx="12"/>
          </p:nvPr>
        </p:nvSpPr>
        <p:spPr/>
        <p:txBody>
          <a:bodyPr/>
          <a:lstStyle>
            <a:lvl1pPr>
              <a:defRPr/>
            </a:lvl1pPr>
          </a:lstStyle>
          <a:p>
            <a:pPr>
              <a:defRPr/>
            </a:pPr>
            <a:fld id="{C650A949-E3FE-4653-A797-18AA6184B20E}"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00113" y="1995488"/>
            <a:ext cx="37020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54563" y="1995488"/>
            <a:ext cx="37036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A75FE320-CE2A-4937-B70B-B27BE58B67F7}" type="datetimeFigureOut">
              <a:rPr lang="cs-CZ"/>
              <a:pPr>
                <a:defRPr/>
              </a:pPr>
              <a:t>21.5.2014</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en-US"/>
          </a:p>
        </p:txBody>
      </p:sp>
      <p:sp>
        <p:nvSpPr>
          <p:cNvPr id="9" name="Zástupný symbol pro číslo snímku 5"/>
          <p:cNvSpPr>
            <a:spLocks noGrp="1"/>
          </p:cNvSpPr>
          <p:nvPr>
            <p:ph type="sldNum" sz="quarter" idx="12"/>
          </p:nvPr>
        </p:nvSpPr>
        <p:spPr/>
        <p:txBody>
          <a:bodyPr/>
          <a:lstStyle>
            <a:lvl1pPr>
              <a:defRPr/>
            </a:lvl1pPr>
          </a:lstStyle>
          <a:p>
            <a:pPr>
              <a:defRPr/>
            </a:pPr>
            <a:fld id="{AB802162-E5B1-4A25-9E5A-2A2C58D0A880}" type="slidenum">
              <a:rPr lang="cs-CZ"/>
              <a:pPr>
                <a:defRPr/>
              </a:pPr>
              <a:t>‹#›</a:t>
            </a:fld>
            <a:endParaRPr lang="cs-CZ"/>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3"/>
          <p:cNvSpPr>
            <a:spLocks noGrp="1"/>
          </p:cNvSpPr>
          <p:nvPr>
            <p:ph type="dt" sz="half" idx="10"/>
          </p:nvPr>
        </p:nvSpPr>
        <p:spPr/>
        <p:txBody>
          <a:bodyPr/>
          <a:lstStyle>
            <a:lvl1pPr>
              <a:defRPr/>
            </a:lvl1pPr>
          </a:lstStyle>
          <a:p>
            <a:pPr>
              <a:defRPr/>
            </a:pPr>
            <a:fld id="{87C06101-D4DA-4042-BD61-25B7813DECB7}" type="datetimeFigureOut">
              <a:rPr lang="cs-CZ"/>
              <a:pPr>
                <a:defRPr/>
              </a:pPr>
              <a:t>21.5.2014</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en-US"/>
          </a:p>
        </p:txBody>
      </p:sp>
      <p:sp>
        <p:nvSpPr>
          <p:cNvPr id="5" name="Zástupný symbol pro číslo snímku 5"/>
          <p:cNvSpPr>
            <a:spLocks noGrp="1"/>
          </p:cNvSpPr>
          <p:nvPr>
            <p:ph type="sldNum" sz="quarter" idx="12"/>
          </p:nvPr>
        </p:nvSpPr>
        <p:spPr/>
        <p:txBody>
          <a:bodyPr/>
          <a:lstStyle>
            <a:lvl1pPr>
              <a:defRPr/>
            </a:lvl1pPr>
          </a:lstStyle>
          <a:p>
            <a:pPr>
              <a:defRPr/>
            </a:pPr>
            <a:fld id="{69A74F72-39D4-450C-BB1A-6BDF54C61D94}" type="slidenum">
              <a:rPr lang="cs-CZ"/>
              <a:pPr>
                <a:defRPr/>
              </a:pPr>
              <a:t>‹#›</a:t>
            </a:fld>
            <a:endParaRPr lang="cs-CZ"/>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16E9B304-F493-4CA3-96B4-F3C77AEC1E43}" type="datetimeFigureOut">
              <a:rPr lang="cs-CZ"/>
              <a:pPr>
                <a:defRPr/>
              </a:pPr>
              <a:t>21.5.2014</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en-US"/>
          </a:p>
        </p:txBody>
      </p:sp>
      <p:sp>
        <p:nvSpPr>
          <p:cNvPr id="4" name="Zástupný symbol pro číslo snímku 5"/>
          <p:cNvSpPr>
            <a:spLocks noGrp="1"/>
          </p:cNvSpPr>
          <p:nvPr>
            <p:ph type="sldNum" sz="quarter" idx="12"/>
          </p:nvPr>
        </p:nvSpPr>
        <p:spPr/>
        <p:txBody>
          <a:bodyPr/>
          <a:lstStyle>
            <a:lvl1pPr>
              <a:defRPr/>
            </a:lvl1pPr>
          </a:lstStyle>
          <a:p>
            <a:pPr>
              <a:defRPr/>
            </a:pPr>
            <a:fld id="{BBCF18E7-5163-41EC-9FD1-78D26B3A7595}" type="slidenum">
              <a:rPr lang="cs-CZ"/>
              <a:pPr>
                <a:defRPr/>
              </a:pPr>
              <a:t>‹#›</a:t>
            </a:fld>
            <a:endParaRPr lang="cs-CZ"/>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7294D479-9DE9-42AE-AA50-06D7AF520F86}" type="datetimeFigureOut">
              <a:rPr lang="cs-CZ"/>
              <a:pPr>
                <a:defRPr/>
              </a:pPr>
              <a:t>21.5.2014</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en-US"/>
          </a:p>
        </p:txBody>
      </p:sp>
      <p:sp>
        <p:nvSpPr>
          <p:cNvPr id="7" name="Zástupný symbol pro číslo snímku 5"/>
          <p:cNvSpPr>
            <a:spLocks noGrp="1"/>
          </p:cNvSpPr>
          <p:nvPr>
            <p:ph type="sldNum" sz="quarter" idx="12"/>
          </p:nvPr>
        </p:nvSpPr>
        <p:spPr/>
        <p:txBody>
          <a:bodyPr/>
          <a:lstStyle>
            <a:lvl1pPr>
              <a:defRPr/>
            </a:lvl1pPr>
          </a:lstStyle>
          <a:p>
            <a:pPr>
              <a:defRPr/>
            </a:pPr>
            <a:fld id="{EB51E42E-6BFD-4A7D-AC86-8C5E70AFB420}" type="slidenum">
              <a:rPr lang="cs-CZ"/>
              <a:pPr>
                <a:defRPr/>
              </a:pPr>
              <a:t>‹#›</a:t>
            </a:fld>
            <a:endParaRPr lang="cs-CZ"/>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6334A4C2-C0D8-402C-9316-2B362C18B4CF}" type="datetimeFigureOut">
              <a:rPr lang="cs-CZ"/>
              <a:pPr>
                <a:defRPr/>
              </a:pPr>
              <a:t>21.5.2014</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en-US"/>
          </a:p>
        </p:txBody>
      </p:sp>
      <p:sp>
        <p:nvSpPr>
          <p:cNvPr id="7" name="Zástupný symbol pro číslo snímku 5"/>
          <p:cNvSpPr>
            <a:spLocks noGrp="1"/>
          </p:cNvSpPr>
          <p:nvPr>
            <p:ph type="sldNum" sz="quarter" idx="12"/>
          </p:nvPr>
        </p:nvSpPr>
        <p:spPr/>
        <p:txBody>
          <a:bodyPr/>
          <a:lstStyle>
            <a:lvl1pPr>
              <a:defRPr/>
            </a:lvl1pPr>
          </a:lstStyle>
          <a:p>
            <a:pPr>
              <a:defRPr/>
            </a:pPr>
            <a:fld id="{0DEA6831-B7D5-461F-9F11-F5F7DE2E9370}" type="slidenum">
              <a:rPr lang="cs-CZ"/>
              <a:pPr>
                <a:defRPr/>
              </a:pPr>
              <a:t>‹#›</a:t>
            </a:fld>
            <a:endParaRPr lang="cs-CZ"/>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7BC6F225-C6AF-4A9F-B12A-BE13216390C3}" type="datetimeFigureOut">
              <a:rPr lang="cs-CZ"/>
              <a:pPr>
                <a:defRPr/>
              </a:pPr>
              <a:t>21.5.2014</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en-US"/>
          </a:p>
        </p:txBody>
      </p:sp>
      <p:sp>
        <p:nvSpPr>
          <p:cNvPr id="6" name="Zástupný symbol pro číslo snímku 5"/>
          <p:cNvSpPr>
            <a:spLocks noGrp="1"/>
          </p:cNvSpPr>
          <p:nvPr>
            <p:ph type="sldNum" sz="quarter" idx="12"/>
          </p:nvPr>
        </p:nvSpPr>
        <p:spPr/>
        <p:txBody>
          <a:bodyPr/>
          <a:lstStyle>
            <a:lvl1pPr>
              <a:defRPr/>
            </a:lvl1pPr>
          </a:lstStyle>
          <a:p>
            <a:pPr>
              <a:defRPr/>
            </a:pPr>
            <a:fld id="{99DB94FB-2645-4F96-A880-F5373E9AAA3B}" type="slidenum">
              <a:rPr lang="cs-CZ"/>
              <a:pPr>
                <a:defRPr/>
              </a:pPr>
              <a:t>‹#›</a:t>
            </a:fld>
            <a:endParaRPr lang="cs-CZ"/>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A56FCA1C-57FB-42FB-9BBA-0C7E3FC1D651}" type="datetimeFigureOut">
              <a:rPr lang="cs-CZ"/>
              <a:pPr>
                <a:defRPr/>
              </a:pPr>
              <a:t>21.5.2014</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en-US"/>
          </a:p>
        </p:txBody>
      </p:sp>
      <p:sp>
        <p:nvSpPr>
          <p:cNvPr id="6" name="Zástupný symbol pro číslo snímku 5"/>
          <p:cNvSpPr>
            <a:spLocks noGrp="1"/>
          </p:cNvSpPr>
          <p:nvPr>
            <p:ph type="sldNum" sz="quarter" idx="12"/>
          </p:nvPr>
        </p:nvSpPr>
        <p:spPr/>
        <p:txBody>
          <a:bodyPr/>
          <a:lstStyle>
            <a:lvl1pPr>
              <a:defRPr/>
            </a:lvl1pPr>
          </a:lstStyle>
          <a:p>
            <a:pPr>
              <a:defRPr/>
            </a:pPr>
            <a:fld id="{D518E81F-807B-47EE-8F71-0BA3D2621615}" type="slidenum">
              <a:rPr lang="cs-CZ"/>
              <a:pPr>
                <a:defRPr/>
              </a:pPr>
              <a:t>‹#›</a:t>
            </a:fld>
            <a:endParaRPr lang="cs-CZ"/>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Tekst 2 kolommen dia">
    <p:spTree>
      <p:nvGrpSpPr>
        <p:cNvPr id="1" name=""/>
        <p:cNvGrpSpPr/>
        <p:nvPr/>
      </p:nvGrpSpPr>
      <p:grpSpPr>
        <a:xfrm>
          <a:off x="0" y="0"/>
          <a:ext cx="0" cy="0"/>
          <a:chOff x="0" y="0"/>
          <a:chExt cx="0" cy="0"/>
        </a:xfrm>
      </p:grpSpPr>
      <p:sp>
        <p:nvSpPr>
          <p:cNvPr id="2" name="Titel 1"/>
          <p:cNvSpPr>
            <a:spLocks noGrp="1"/>
          </p:cNvSpPr>
          <p:nvPr>
            <p:ph type="title"/>
          </p:nvPr>
        </p:nvSpPr>
        <p:spPr>
          <a:xfrm>
            <a:off x="428626" y="1023926"/>
            <a:ext cx="8429625" cy="762000"/>
          </a:xfrm>
        </p:spPr>
        <p:txBody>
          <a:bodyPr/>
          <a:lstStyle>
            <a:lvl1pPr>
              <a:defRPr>
                <a:solidFill>
                  <a:srgbClr val="006AB6"/>
                </a:solidFill>
              </a:defRPr>
            </a:lvl1pPr>
          </a:lstStyle>
          <a:p>
            <a:r>
              <a:rPr lang="nl-NL" noProof="0" smtClean="0"/>
              <a:t>Klik om de stijl te bewerken</a:t>
            </a:r>
            <a:endParaRPr lang="en-GB" noProof="0" dirty="0"/>
          </a:p>
        </p:txBody>
      </p:sp>
      <p:sp>
        <p:nvSpPr>
          <p:cNvPr id="3" name="Tijdelijke aanduiding voor inhoud 2"/>
          <p:cNvSpPr>
            <a:spLocks noGrp="1"/>
          </p:cNvSpPr>
          <p:nvPr>
            <p:ph sz="half" idx="1"/>
          </p:nvPr>
        </p:nvSpPr>
        <p:spPr>
          <a:xfrm>
            <a:off x="428596" y="1928802"/>
            <a:ext cx="4143404" cy="4357718"/>
          </a:xfrm>
        </p:spPr>
        <p:txBody>
          <a:bodyPr/>
          <a:lstStyle>
            <a:lvl1pPr>
              <a:defRPr sz="2000">
                <a:solidFill>
                  <a:srgbClr val="000304"/>
                </a:solidFill>
              </a:defRPr>
            </a:lvl1pPr>
            <a:lvl2pPr>
              <a:defRPr sz="1800">
                <a:solidFill>
                  <a:srgbClr val="000304"/>
                </a:solidFill>
              </a:defRPr>
            </a:lvl2pPr>
            <a:lvl3pPr>
              <a:defRPr sz="1600">
                <a:solidFill>
                  <a:srgbClr val="000304"/>
                </a:solidFill>
              </a:defRPr>
            </a:lvl3pPr>
            <a:lvl4pPr>
              <a:defRPr sz="1400">
                <a:solidFill>
                  <a:srgbClr val="000304"/>
                </a:solidFill>
              </a:defRPr>
            </a:lvl4pPr>
            <a:lvl5pPr>
              <a:defRPr sz="1200">
                <a:solidFill>
                  <a:srgbClr val="000304"/>
                </a:solidFill>
              </a:defRPr>
            </a:lvl5pPr>
            <a:lvl6pPr>
              <a:defRPr sz="1800"/>
            </a:lvl6pPr>
            <a:lvl7pPr>
              <a:defRPr sz="1800"/>
            </a:lvl7pPr>
            <a:lvl8pPr>
              <a:defRPr sz="1800"/>
            </a:lvl8pPr>
            <a:lvl9pPr>
              <a:defRPr sz="1800"/>
            </a:lvl9p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en-GB" noProof="0" dirty="0"/>
          </a:p>
        </p:txBody>
      </p:sp>
      <p:sp>
        <p:nvSpPr>
          <p:cNvPr id="6" name="Tijdelijke aanduiding voor inhoud 2"/>
          <p:cNvSpPr>
            <a:spLocks noGrp="1"/>
          </p:cNvSpPr>
          <p:nvPr>
            <p:ph sz="half" idx="11"/>
          </p:nvPr>
        </p:nvSpPr>
        <p:spPr>
          <a:xfrm>
            <a:off x="4705377" y="1928802"/>
            <a:ext cx="4152904" cy="4357718"/>
          </a:xfrm>
        </p:spPr>
        <p:txBody>
          <a:bodyPr/>
          <a:lstStyle>
            <a:lvl1pPr>
              <a:defRPr sz="2000">
                <a:solidFill>
                  <a:srgbClr val="000304"/>
                </a:solidFill>
              </a:defRPr>
            </a:lvl1pPr>
            <a:lvl2pPr>
              <a:defRPr sz="1800">
                <a:solidFill>
                  <a:srgbClr val="000304"/>
                </a:solidFill>
              </a:defRPr>
            </a:lvl2pPr>
            <a:lvl3pPr>
              <a:defRPr sz="1600">
                <a:solidFill>
                  <a:srgbClr val="000304"/>
                </a:solidFill>
              </a:defRPr>
            </a:lvl3pPr>
            <a:lvl4pPr>
              <a:defRPr sz="1400">
                <a:solidFill>
                  <a:srgbClr val="000304"/>
                </a:solidFill>
              </a:defRPr>
            </a:lvl4pPr>
            <a:lvl5pPr>
              <a:defRPr sz="1200">
                <a:solidFill>
                  <a:srgbClr val="000304"/>
                </a:solidFill>
              </a:defRPr>
            </a:lvl5pPr>
            <a:lvl6pPr>
              <a:defRPr sz="1800"/>
            </a:lvl6pPr>
            <a:lvl7pPr>
              <a:defRPr sz="1800"/>
            </a:lvl7pPr>
            <a:lvl8pPr>
              <a:defRPr sz="1800"/>
            </a:lvl8pPr>
            <a:lvl9pPr>
              <a:defRPr sz="1800"/>
            </a:lvl9p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en-GB" noProof="0" dirty="0"/>
          </a:p>
        </p:txBody>
      </p:sp>
      <p:sp>
        <p:nvSpPr>
          <p:cNvPr id="5" name="Slide Number Placeholder 4"/>
          <p:cNvSpPr>
            <a:spLocks noGrp="1" noChangeArrowheads="1"/>
          </p:cNvSpPr>
          <p:nvPr>
            <p:ph type="sldNum" sz="quarter" idx="12"/>
          </p:nvPr>
        </p:nvSpPr>
        <p:spPr>
          <a:xfrm>
            <a:off x="1" y="6429376"/>
            <a:ext cx="428625" cy="285750"/>
          </a:xfrm>
          <a:prstGeom prst="rect">
            <a:avLst/>
          </a:prstGeom>
        </p:spPr>
        <p:txBody>
          <a:bodyPr/>
          <a:lstStyle>
            <a:lvl1pPr>
              <a:defRPr sz="1000">
                <a:solidFill>
                  <a:schemeClr val="tx1"/>
                </a:solidFill>
                <a:latin typeface="Microsoft Sans Serif" pitchFamily="34" charset="0"/>
                <a:ea typeface="Osaka"/>
                <a:cs typeface="Microsoft Sans Serif" pitchFamily="34" charset="0"/>
              </a:defRPr>
            </a:lvl1pPr>
          </a:lstStyle>
          <a:p>
            <a:pPr>
              <a:defRPr/>
            </a:pPr>
            <a:fld id="{B97916EB-B4CE-40F7-A991-1D6E8A8C20E0}" type="slidenum">
              <a:rPr lang="en-US"/>
              <a:pPr>
                <a:defRPr/>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00113" y="1196975"/>
            <a:ext cx="8229600" cy="79216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900113" y="1989138"/>
            <a:ext cx="8229600" cy="4525962"/>
          </a:xfrm>
        </p:spPr>
        <p:txBody>
          <a:bodyPr/>
          <a:lstStyle/>
          <a:p>
            <a:pPr lvl="0"/>
            <a:endParaRPr lang="en-US" noProof="0" smtClean="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5.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900113" y="1196975"/>
            <a:ext cx="7558087" cy="792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900113" y="1995488"/>
            <a:ext cx="7558087"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3188" name="Rectangle 4"/>
          <p:cNvSpPr>
            <a:spLocks noGrp="1" noChangeArrowheads="1"/>
          </p:cNvSpPr>
          <p:nvPr>
            <p:ph type="ftr" sz="quarter" idx="3"/>
          </p:nvPr>
        </p:nvSpPr>
        <p:spPr bwMode="auto">
          <a:xfrm>
            <a:off x="812800" y="2286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lnSpc>
                <a:spcPct val="100000"/>
              </a:lnSpc>
              <a:defRPr sz="2000">
                <a:solidFill>
                  <a:srgbClr val="003399"/>
                </a:solidFill>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355" r:id="rId1"/>
    <p:sldLayoutId id="2147484312" r:id="rId2"/>
    <p:sldLayoutId id="2147484313" r:id="rId3"/>
    <p:sldLayoutId id="2147484314" r:id="rId4"/>
    <p:sldLayoutId id="2147484315" r:id="rId5"/>
    <p:sldLayoutId id="2147484316" r:id="rId6"/>
    <p:sldLayoutId id="2147484317" r:id="rId7"/>
    <p:sldLayoutId id="2147484318" r:id="rId8"/>
    <p:sldLayoutId id="2147484319" r:id="rId9"/>
    <p:sldLayoutId id="2147484320" r:id="rId10"/>
    <p:sldLayoutId id="2147484321" r:id="rId11"/>
  </p:sldLayoutIdLst>
  <p:timing>
    <p:tnLst>
      <p:par>
        <p:cTn id="1" dur="indefinite" restart="never" nodeType="tmRoot"/>
      </p:par>
    </p:tnLst>
  </p:timing>
  <p:txStyles>
    <p:titleStyle>
      <a:lvl1pPr algn="l" rtl="0" eaLnBrk="0" fontAlgn="base" hangingPunct="0">
        <a:spcBef>
          <a:spcPct val="0"/>
        </a:spcBef>
        <a:spcAft>
          <a:spcPct val="0"/>
        </a:spcAft>
        <a:defRPr sz="3200">
          <a:solidFill>
            <a:srgbClr val="003399"/>
          </a:solidFill>
          <a:latin typeface="+mj-lt"/>
          <a:ea typeface="+mj-ea"/>
          <a:cs typeface="+mj-cs"/>
        </a:defRPr>
      </a:lvl1pPr>
      <a:lvl2pPr algn="l" rtl="0" eaLnBrk="0" fontAlgn="base" hangingPunct="0">
        <a:spcBef>
          <a:spcPct val="0"/>
        </a:spcBef>
        <a:spcAft>
          <a:spcPct val="0"/>
        </a:spcAft>
        <a:defRPr sz="3200">
          <a:solidFill>
            <a:srgbClr val="003399"/>
          </a:solidFill>
          <a:latin typeface="Gill Sans MT" pitchFamily="34" charset="-18"/>
        </a:defRPr>
      </a:lvl2pPr>
      <a:lvl3pPr algn="l" rtl="0" eaLnBrk="0" fontAlgn="base" hangingPunct="0">
        <a:spcBef>
          <a:spcPct val="0"/>
        </a:spcBef>
        <a:spcAft>
          <a:spcPct val="0"/>
        </a:spcAft>
        <a:defRPr sz="3200">
          <a:solidFill>
            <a:srgbClr val="003399"/>
          </a:solidFill>
          <a:latin typeface="Gill Sans MT" pitchFamily="34" charset="-18"/>
        </a:defRPr>
      </a:lvl3pPr>
      <a:lvl4pPr algn="l" rtl="0" eaLnBrk="0" fontAlgn="base" hangingPunct="0">
        <a:spcBef>
          <a:spcPct val="0"/>
        </a:spcBef>
        <a:spcAft>
          <a:spcPct val="0"/>
        </a:spcAft>
        <a:defRPr sz="3200">
          <a:solidFill>
            <a:srgbClr val="003399"/>
          </a:solidFill>
          <a:latin typeface="Gill Sans MT" pitchFamily="34" charset="-18"/>
        </a:defRPr>
      </a:lvl4pPr>
      <a:lvl5pPr algn="l" rtl="0" eaLnBrk="0" fontAlgn="base" hangingPunct="0">
        <a:spcBef>
          <a:spcPct val="0"/>
        </a:spcBef>
        <a:spcAft>
          <a:spcPct val="0"/>
        </a:spcAft>
        <a:defRPr sz="3200">
          <a:solidFill>
            <a:srgbClr val="003399"/>
          </a:solidFill>
          <a:latin typeface="Gill Sans MT" pitchFamily="34" charset="-18"/>
        </a:defRPr>
      </a:lvl5pPr>
      <a:lvl6pPr marL="457200" algn="l" rtl="0" fontAlgn="base">
        <a:spcBef>
          <a:spcPct val="0"/>
        </a:spcBef>
        <a:spcAft>
          <a:spcPct val="0"/>
        </a:spcAft>
        <a:defRPr sz="3200">
          <a:solidFill>
            <a:srgbClr val="003399"/>
          </a:solidFill>
          <a:latin typeface="Arial" charset="0"/>
        </a:defRPr>
      </a:lvl6pPr>
      <a:lvl7pPr marL="914400" algn="l" rtl="0" fontAlgn="base">
        <a:spcBef>
          <a:spcPct val="0"/>
        </a:spcBef>
        <a:spcAft>
          <a:spcPct val="0"/>
        </a:spcAft>
        <a:defRPr sz="3200">
          <a:solidFill>
            <a:srgbClr val="003399"/>
          </a:solidFill>
          <a:latin typeface="Arial" charset="0"/>
        </a:defRPr>
      </a:lvl7pPr>
      <a:lvl8pPr marL="1371600" algn="l" rtl="0" fontAlgn="base">
        <a:spcBef>
          <a:spcPct val="0"/>
        </a:spcBef>
        <a:spcAft>
          <a:spcPct val="0"/>
        </a:spcAft>
        <a:defRPr sz="3200">
          <a:solidFill>
            <a:srgbClr val="003399"/>
          </a:solidFill>
          <a:latin typeface="Arial" charset="0"/>
        </a:defRPr>
      </a:lvl8pPr>
      <a:lvl9pPr marL="1828800" algn="l" rtl="0" fontAlgn="base">
        <a:spcBef>
          <a:spcPct val="0"/>
        </a:spcBef>
        <a:spcAft>
          <a:spcPct val="0"/>
        </a:spcAft>
        <a:defRPr sz="3200">
          <a:solidFill>
            <a:srgbClr val="003399"/>
          </a:solidFill>
          <a:latin typeface="Arial" charset="0"/>
        </a:defRPr>
      </a:lvl9pPr>
    </p:titleStyle>
    <p:bodyStyle>
      <a:lvl1pPr marL="381000" indent="-381000" algn="l" rtl="0" eaLnBrk="0" fontAlgn="base" hangingPunct="0">
        <a:spcBef>
          <a:spcPct val="20000"/>
        </a:spcBef>
        <a:spcAft>
          <a:spcPct val="0"/>
        </a:spcAft>
        <a:buClr>
          <a:srgbClr val="FF6600"/>
        </a:buClr>
        <a:buSzPct val="75000"/>
        <a:buFont typeface="Wingdings" pitchFamily="2" charset="2"/>
        <a:buChar char="l"/>
        <a:defRPr sz="2200">
          <a:solidFill>
            <a:srgbClr val="003399"/>
          </a:solidFill>
          <a:latin typeface="+mn-lt"/>
          <a:ea typeface="+mn-ea"/>
          <a:cs typeface="+mn-cs"/>
        </a:defRPr>
      </a:lvl1pPr>
      <a:lvl2pPr marL="774700" indent="-392113" algn="l" rtl="0" eaLnBrk="0" fontAlgn="base" hangingPunct="0">
        <a:spcBef>
          <a:spcPct val="20000"/>
        </a:spcBef>
        <a:spcAft>
          <a:spcPct val="0"/>
        </a:spcAft>
        <a:buClr>
          <a:srgbClr val="FF6600"/>
        </a:buClr>
        <a:buSzPct val="75000"/>
        <a:buFont typeface="Wingdings" pitchFamily="2" charset="2"/>
        <a:buChar char="l"/>
        <a:defRPr sz="2200">
          <a:solidFill>
            <a:srgbClr val="003399"/>
          </a:solidFill>
          <a:latin typeface="+mn-lt"/>
        </a:defRPr>
      </a:lvl2pPr>
      <a:lvl3pPr marL="1054100" indent="-277813" algn="l" rtl="0" eaLnBrk="0" fontAlgn="base" hangingPunct="0">
        <a:spcBef>
          <a:spcPct val="20000"/>
        </a:spcBef>
        <a:spcAft>
          <a:spcPct val="0"/>
        </a:spcAft>
        <a:buClr>
          <a:schemeClr val="tx1"/>
        </a:buClr>
        <a:buSzPct val="75000"/>
        <a:buChar char="–"/>
        <a:defRPr sz="2200">
          <a:solidFill>
            <a:srgbClr val="003399"/>
          </a:solidFill>
          <a:latin typeface="+mn-lt"/>
        </a:defRPr>
      </a:lvl3pPr>
      <a:lvl4pPr marL="1333500" algn="l" rtl="0" eaLnBrk="0" fontAlgn="base" hangingPunct="0">
        <a:spcBef>
          <a:spcPct val="20000"/>
        </a:spcBef>
        <a:spcAft>
          <a:spcPct val="0"/>
        </a:spcAft>
        <a:buClr>
          <a:srgbClr val="FB7707"/>
        </a:buClr>
        <a:buSzPct val="75000"/>
        <a:defRPr sz="2200">
          <a:solidFill>
            <a:srgbClr val="003399"/>
          </a:solidFill>
          <a:latin typeface="+mn-lt"/>
        </a:defRPr>
      </a:lvl4pPr>
      <a:lvl5pPr marL="1619250" algn="l" rtl="0" eaLnBrk="0" fontAlgn="base" hangingPunct="0">
        <a:spcBef>
          <a:spcPct val="20000"/>
        </a:spcBef>
        <a:spcAft>
          <a:spcPct val="0"/>
        </a:spcAft>
        <a:buClr>
          <a:srgbClr val="FB7707"/>
        </a:buClr>
        <a:buSzPct val="75000"/>
        <a:defRPr sz="2200">
          <a:solidFill>
            <a:srgbClr val="003399"/>
          </a:solidFill>
          <a:latin typeface="+mn-lt"/>
        </a:defRPr>
      </a:lvl5pPr>
      <a:lvl6pPr marL="2076450" algn="l" rtl="0" fontAlgn="base">
        <a:spcBef>
          <a:spcPct val="20000"/>
        </a:spcBef>
        <a:spcAft>
          <a:spcPct val="0"/>
        </a:spcAft>
        <a:buClr>
          <a:srgbClr val="FB7707"/>
        </a:buClr>
        <a:buSzPct val="75000"/>
        <a:defRPr sz="2200">
          <a:solidFill>
            <a:srgbClr val="003399"/>
          </a:solidFill>
          <a:latin typeface="+mn-lt"/>
        </a:defRPr>
      </a:lvl6pPr>
      <a:lvl7pPr marL="2533650" algn="l" rtl="0" fontAlgn="base">
        <a:spcBef>
          <a:spcPct val="20000"/>
        </a:spcBef>
        <a:spcAft>
          <a:spcPct val="0"/>
        </a:spcAft>
        <a:buClr>
          <a:srgbClr val="FB7707"/>
        </a:buClr>
        <a:buSzPct val="75000"/>
        <a:defRPr sz="2200">
          <a:solidFill>
            <a:srgbClr val="003399"/>
          </a:solidFill>
          <a:latin typeface="+mn-lt"/>
        </a:defRPr>
      </a:lvl7pPr>
      <a:lvl8pPr marL="2990850" algn="l" rtl="0" fontAlgn="base">
        <a:spcBef>
          <a:spcPct val="20000"/>
        </a:spcBef>
        <a:spcAft>
          <a:spcPct val="0"/>
        </a:spcAft>
        <a:buClr>
          <a:srgbClr val="FB7707"/>
        </a:buClr>
        <a:buSzPct val="75000"/>
        <a:defRPr sz="2200">
          <a:solidFill>
            <a:srgbClr val="003399"/>
          </a:solidFill>
          <a:latin typeface="+mn-lt"/>
        </a:defRPr>
      </a:lvl8pPr>
      <a:lvl9pPr marL="3448050" algn="l" rtl="0" fontAlgn="base">
        <a:spcBef>
          <a:spcPct val="20000"/>
        </a:spcBef>
        <a:spcAft>
          <a:spcPct val="0"/>
        </a:spcAft>
        <a:buClr>
          <a:srgbClr val="FB7707"/>
        </a:buClr>
        <a:buSzPct val="75000"/>
        <a:defRPr sz="2200">
          <a:solidFill>
            <a:srgbClr val="003399"/>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1026"/>
          <p:cNvSpPr>
            <a:spLocks noGrp="1" noChangeArrowheads="1"/>
          </p:cNvSpPr>
          <p:nvPr>
            <p:ph type="title"/>
          </p:nvPr>
        </p:nvSpPr>
        <p:spPr bwMode="auto">
          <a:xfrm>
            <a:off x="900113" y="1196975"/>
            <a:ext cx="7558087" cy="792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075" name="Rectangle 1027"/>
          <p:cNvSpPr>
            <a:spLocks noGrp="1" noChangeArrowheads="1"/>
          </p:cNvSpPr>
          <p:nvPr>
            <p:ph type="body" idx="1"/>
          </p:nvPr>
        </p:nvSpPr>
        <p:spPr bwMode="auto">
          <a:xfrm>
            <a:off x="900113" y="1995488"/>
            <a:ext cx="7558087"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356"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txStyles>
    <p:titleStyle>
      <a:lvl1pPr algn="l" rtl="0" eaLnBrk="0" fontAlgn="base" hangingPunct="0">
        <a:spcBef>
          <a:spcPct val="0"/>
        </a:spcBef>
        <a:spcAft>
          <a:spcPct val="0"/>
        </a:spcAft>
        <a:defRPr sz="3200">
          <a:solidFill>
            <a:srgbClr val="003399"/>
          </a:solidFill>
          <a:latin typeface="+mj-lt"/>
          <a:ea typeface="+mj-ea"/>
          <a:cs typeface="+mj-cs"/>
        </a:defRPr>
      </a:lvl1pPr>
      <a:lvl2pPr algn="l" rtl="0" eaLnBrk="0" fontAlgn="base" hangingPunct="0">
        <a:spcBef>
          <a:spcPct val="0"/>
        </a:spcBef>
        <a:spcAft>
          <a:spcPct val="0"/>
        </a:spcAft>
        <a:defRPr sz="3200">
          <a:solidFill>
            <a:srgbClr val="003399"/>
          </a:solidFill>
          <a:latin typeface="Arial" charset="0"/>
        </a:defRPr>
      </a:lvl2pPr>
      <a:lvl3pPr algn="l" rtl="0" eaLnBrk="0" fontAlgn="base" hangingPunct="0">
        <a:spcBef>
          <a:spcPct val="0"/>
        </a:spcBef>
        <a:spcAft>
          <a:spcPct val="0"/>
        </a:spcAft>
        <a:defRPr sz="3200">
          <a:solidFill>
            <a:srgbClr val="003399"/>
          </a:solidFill>
          <a:latin typeface="Arial" charset="0"/>
        </a:defRPr>
      </a:lvl3pPr>
      <a:lvl4pPr algn="l" rtl="0" eaLnBrk="0" fontAlgn="base" hangingPunct="0">
        <a:spcBef>
          <a:spcPct val="0"/>
        </a:spcBef>
        <a:spcAft>
          <a:spcPct val="0"/>
        </a:spcAft>
        <a:defRPr sz="3200">
          <a:solidFill>
            <a:srgbClr val="003399"/>
          </a:solidFill>
          <a:latin typeface="Arial" charset="0"/>
        </a:defRPr>
      </a:lvl4pPr>
      <a:lvl5pPr algn="l" rtl="0" eaLnBrk="0" fontAlgn="base" hangingPunct="0">
        <a:spcBef>
          <a:spcPct val="0"/>
        </a:spcBef>
        <a:spcAft>
          <a:spcPct val="0"/>
        </a:spcAft>
        <a:defRPr sz="3200">
          <a:solidFill>
            <a:srgbClr val="003399"/>
          </a:solidFill>
          <a:latin typeface="Arial" charset="0"/>
        </a:defRPr>
      </a:lvl5pPr>
      <a:lvl6pPr marL="457200" algn="l" rtl="0" fontAlgn="base">
        <a:spcBef>
          <a:spcPct val="0"/>
        </a:spcBef>
        <a:spcAft>
          <a:spcPct val="0"/>
        </a:spcAft>
        <a:defRPr sz="3200">
          <a:solidFill>
            <a:srgbClr val="003399"/>
          </a:solidFill>
          <a:latin typeface="Arial" charset="0"/>
        </a:defRPr>
      </a:lvl6pPr>
      <a:lvl7pPr marL="914400" algn="l" rtl="0" fontAlgn="base">
        <a:spcBef>
          <a:spcPct val="0"/>
        </a:spcBef>
        <a:spcAft>
          <a:spcPct val="0"/>
        </a:spcAft>
        <a:defRPr sz="3200">
          <a:solidFill>
            <a:srgbClr val="003399"/>
          </a:solidFill>
          <a:latin typeface="Arial" charset="0"/>
        </a:defRPr>
      </a:lvl7pPr>
      <a:lvl8pPr marL="1371600" algn="l" rtl="0" fontAlgn="base">
        <a:spcBef>
          <a:spcPct val="0"/>
        </a:spcBef>
        <a:spcAft>
          <a:spcPct val="0"/>
        </a:spcAft>
        <a:defRPr sz="3200">
          <a:solidFill>
            <a:srgbClr val="003399"/>
          </a:solidFill>
          <a:latin typeface="Arial" charset="0"/>
        </a:defRPr>
      </a:lvl8pPr>
      <a:lvl9pPr marL="1828800" algn="l" rtl="0" fontAlgn="base">
        <a:spcBef>
          <a:spcPct val="0"/>
        </a:spcBef>
        <a:spcAft>
          <a:spcPct val="0"/>
        </a:spcAft>
        <a:defRPr sz="3200">
          <a:solidFill>
            <a:srgbClr val="003399"/>
          </a:solidFill>
          <a:latin typeface="Arial" charset="0"/>
        </a:defRPr>
      </a:lvl9pPr>
    </p:titleStyle>
    <p:bodyStyle>
      <a:lvl1pPr marL="387350" indent="-387350" algn="l" rtl="0" eaLnBrk="0" fontAlgn="base" hangingPunct="0">
        <a:spcBef>
          <a:spcPct val="20000"/>
        </a:spcBef>
        <a:spcAft>
          <a:spcPct val="0"/>
        </a:spcAft>
        <a:buClr>
          <a:schemeClr val="hlink"/>
        </a:buClr>
        <a:buSzPct val="75000"/>
        <a:buFont typeface="Wingdings" pitchFamily="2" charset="2"/>
        <a:buChar char="l"/>
        <a:defRPr sz="2200">
          <a:solidFill>
            <a:srgbClr val="003399"/>
          </a:solidFill>
          <a:latin typeface="+mn-lt"/>
          <a:ea typeface="+mn-ea"/>
          <a:cs typeface="+mn-cs"/>
        </a:defRPr>
      </a:lvl1pPr>
      <a:lvl2pPr marL="757238" indent="-368300" algn="l" rtl="0" eaLnBrk="0" fontAlgn="base" hangingPunct="0">
        <a:spcBef>
          <a:spcPct val="20000"/>
        </a:spcBef>
        <a:spcAft>
          <a:spcPct val="0"/>
        </a:spcAft>
        <a:buClr>
          <a:schemeClr val="hlink"/>
        </a:buClr>
        <a:buSzPct val="75000"/>
        <a:buFont typeface="Wingdings" pitchFamily="2" charset="2"/>
        <a:buChar char="l"/>
        <a:defRPr sz="2200">
          <a:solidFill>
            <a:srgbClr val="003399"/>
          </a:solidFill>
          <a:latin typeface="+mn-lt"/>
        </a:defRPr>
      </a:lvl2pPr>
      <a:lvl3pPr marL="1054100" indent="-295275" algn="l" rtl="0" eaLnBrk="0" fontAlgn="base" hangingPunct="0">
        <a:spcBef>
          <a:spcPct val="20000"/>
        </a:spcBef>
        <a:spcAft>
          <a:spcPct val="0"/>
        </a:spcAft>
        <a:buSzPct val="75000"/>
        <a:buFont typeface="Arial" pitchFamily="34" charset="0"/>
        <a:buChar char="–"/>
        <a:defRPr sz="2200">
          <a:solidFill>
            <a:srgbClr val="003399"/>
          </a:solidFill>
          <a:latin typeface="+mn-lt"/>
        </a:defRPr>
      </a:lvl3pPr>
      <a:lvl4pPr marL="1333500" algn="l" rtl="0" eaLnBrk="0" fontAlgn="base" hangingPunct="0">
        <a:spcBef>
          <a:spcPct val="20000"/>
        </a:spcBef>
        <a:spcAft>
          <a:spcPct val="0"/>
        </a:spcAft>
        <a:buClr>
          <a:schemeClr val="hlink"/>
        </a:buClr>
        <a:buSzPct val="75000"/>
        <a:buFont typeface="Wingdings" pitchFamily="2" charset="2"/>
        <a:defRPr sz="2200">
          <a:solidFill>
            <a:srgbClr val="003399"/>
          </a:solidFill>
          <a:latin typeface="+mn-lt"/>
        </a:defRPr>
      </a:lvl4pPr>
      <a:lvl5pPr marL="1625600" algn="l" rtl="0" eaLnBrk="0" fontAlgn="base" hangingPunct="0">
        <a:spcBef>
          <a:spcPct val="20000"/>
        </a:spcBef>
        <a:spcAft>
          <a:spcPct val="0"/>
        </a:spcAft>
        <a:buClr>
          <a:schemeClr val="hlink"/>
        </a:buClr>
        <a:buSzPct val="75000"/>
        <a:buFont typeface="Wingdings" pitchFamily="2" charset="2"/>
        <a:defRPr sz="2200">
          <a:solidFill>
            <a:srgbClr val="003399"/>
          </a:solidFill>
          <a:latin typeface="+mn-lt"/>
        </a:defRPr>
      </a:lvl5pPr>
      <a:lvl6pPr marL="2082800" algn="l" rtl="0" fontAlgn="base">
        <a:spcBef>
          <a:spcPct val="20000"/>
        </a:spcBef>
        <a:spcAft>
          <a:spcPct val="0"/>
        </a:spcAft>
        <a:buClr>
          <a:schemeClr val="hlink"/>
        </a:buClr>
        <a:buSzPct val="75000"/>
        <a:buFont typeface="Wingdings" pitchFamily="2" charset="2"/>
        <a:defRPr sz="2200">
          <a:solidFill>
            <a:srgbClr val="003399"/>
          </a:solidFill>
          <a:latin typeface="+mn-lt"/>
        </a:defRPr>
      </a:lvl6pPr>
      <a:lvl7pPr marL="2540000" algn="l" rtl="0" fontAlgn="base">
        <a:spcBef>
          <a:spcPct val="20000"/>
        </a:spcBef>
        <a:spcAft>
          <a:spcPct val="0"/>
        </a:spcAft>
        <a:buClr>
          <a:schemeClr val="hlink"/>
        </a:buClr>
        <a:buSzPct val="75000"/>
        <a:buFont typeface="Wingdings" pitchFamily="2" charset="2"/>
        <a:defRPr sz="2200">
          <a:solidFill>
            <a:srgbClr val="003399"/>
          </a:solidFill>
          <a:latin typeface="+mn-lt"/>
        </a:defRPr>
      </a:lvl7pPr>
      <a:lvl8pPr marL="2997200" algn="l" rtl="0" fontAlgn="base">
        <a:spcBef>
          <a:spcPct val="20000"/>
        </a:spcBef>
        <a:spcAft>
          <a:spcPct val="0"/>
        </a:spcAft>
        <a:buClr>
          <a:schemeClr val="hlink"/>
        </a:buClr>
        <a:buSzPct val="75000"/>
        <a:buFont typeface="Wingdings" pitchFamily="2" charset="2"/>
        <a:defRPr sz="2200">
          <a:solidFill>
            <a:srgbClr val="003399"/>
          </a:solidFill>
          <a:latin typeface="+mn-lt"/>
        </a:defRPr>
      </a:lvl8pPr>
      <a:lvl9pPr marL="3454400" algn="l" rtl="0" fontAlgn="base">
        <a:spcBef>
          <a:spcPct val="20000"/>
        </a:spcBef>
        <a:spcAft>
          <a:spcPct val="0"/>
        </a:spcAft>
        <a:buClr>
          <a:schemeClr val="hlink"/>
        </a:buClr>
        <a:buSzPct val="75000"/>
        <a:buFont typeface="Wingdings" pitchFamily="2" charset="2"/>
        <a:defRPr sz="2200">
          <a:solidFill>
            <a:srgbClr val="003399"/>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900113" y="1196975"/>
            <a:ext cx="8229600" cy="792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900113" y="1989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357"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341" r:id="rId11"/>
    <p:sldLayoutId id="2147484342" r:id="rId12"/>
    <p:sldLayoutId id="2147484343" r:id="rId13"/>
  </p:sldLayoutIdLst>
  <p:txStyles>
    <p:titleStyle>
      <a:lvl1pPr algn="l" rtl="0" eaLnBrk="0" fontAlgn="base" hangingPunct="0">
        <a:spcBef>
          <a:spcPct val="0"/>
        </a:spcBef>
        <a:spcAft>
          <a:spcPct val="0"/>
        </a:spcAft>
        <a:defRPr sz="3200">
          <a:solidFill>
            <a:srgbClr val="003399"/>
          </a:solidFill>
          <a:latin typeface="+mj-lt"/>
          <a:ea typeface="+mj-ea"/>
          <a:cs typeface="+mj-cs"/>
        </a:defRPr>
      </a:lvl1pPr>
      <a:lvl2pPr algn="l" rtl="0" eaLnBrk="0" fontAlgn="base" hangingPunct="0">
        <a:spcBef>
          <a:spcPct val="0"/>
        </a:spcBef>
        <a:spcAft>
          <a:spcPct val="0"/>
        </a:spcAft>
        <a:defRPr sz="3200">
          <a:solidFill>
            <a:srgbClr val="003399"/>
          </a:solidFill>
          <a:latin typeface="Arial" charset="0"/>
          <a:cs typeface="Arial" charset="0"/>
        </a:defRPr>
      </a:lvl2pPr>
      <a:lvl3pPr algn="l" rtl="0" eaLnBrk="0" fontAlgn="base" hangingPunct="0">
        <a:spcBef>
          <a:spcPct val="0"/>
        </a:spcBef>
        <a:spcAft>
          <a:spcPct val="0"/>
        </a:spcAft>
        <a:defRPr sz="3200">
          <a:solidFill>
            <a:srgbClr val="003399"/>
          </a:solidFill>
          <a:latin typeface="Arial" charset="0"/>
          <a:cs typeface="Arial" charset="0"/>
        </a:defRPr>
      </a:lvl3pPr>
      <a:lvl4pPr algn="l" rtl="0" eaLnBrk="0" fontAlgn="base" hangingPunct="0">
        <a:spcBef>
          <a:spcPct val="0"/>
        </a:spcBef>
        <a:spcAft>
          <a:spcPct val="0"/>
        </a:spcAft>
        <a:defRPr sz="3200">
          <a:solidFill>
            <a:srgbClr val="003399"/>
          </a:solidFill>
          <a:latin typeface="Arial" charset="0"/>
          <a:cs typeface="Arial" charset="0"/>
        </a:defRPr>
      </a:lvl4pPr>
      <a:lvl5pPr algn="l" rtl="0" eaLnBrk="0" fontAlgn="base" hangingPunct="0">
        <a:spcBef>
          <a:spcPct val="0"/>
        </a:spcBef>
        <a:spcAft>
          <a:spcPct val="0"/>
        </a:spcAft>
        <a:defRPr sz="3200">
          <a:solidFill>
            <a:srgbClr val="003399"/>
          </a:solidFill>
          <a:latin typeface="Arial" charset="0"/>
          <a:cs typeface="Arial" charset="0"/>
        </a:defRPr>
      </a:lvl5pPr>
      <a:lvl6pPr marL="457200" algn="l" rtl="0" fontAlgn="base">
        <a:spcBef>
          <a:spcPct val="0"/>
        </a:spcBef>
        <a:spcAft>
          <a:spcPct val="0"/>
        </a:spcAft>
        <a:defRPr sz="3200">
          <a:solidFill>
            <a:srgbClr val="003399"/>
          </a:solidFill>
          <a:latin typeface="Arial" charset="0"/>
          <a:cs typeface="Arial" charset="0"/>
        </a:defRPr>
      </a:lvl6pPr>
      <a:lvl7pPr marL="914400" algn="l" rtl="0" fontAlgn="base">
        <a:spcBef>
          <a:spcPct val="0"/>
        </a:spcBef>
        <a:spcAft>
          <a:spcPct val="0"/>
        </a:spcAft>
        <a:defRPr sz="3200">
          <a:solidFill>
            <a:srgbClr val="003399"/>
          </a:solidFill>
          <a:latin typeface="Arial" charset="0"/>
          <a:cs typeface="Arial" charset="0"/>
        </a:defRPr>
      </a:lvl7pPr>
      <a:lvl8pPr marL="1371600" algn="l" rtl="0" fontAlgn="base">
        <a:spcBef>
          <a:spcPct val="0"/>
        </a:spcBef>
        <a:spcAft>
          <a:spcPct val="0"/>
        </a:spcAft>
        <a:defRPr sz="3200">
          <a:solidFill>
            <a:srgbClr val="003399"/>
          </a:solidFill>
          <a:latin typeface="Arial" charset="0"/>
          <a:cs typeface="Arial" charset="0"/>
        </a:defRPr>
      </a:lvl8pPr>
      <a:lvl9pPr marL="1828800" algn="l" rtl="0" fontAlgn="base">
        <a:spcBef>
          <a:spcPct val="0"/>
        </a:spcBef>
        <a:spcAft>
          <a:spcPct val="0"/>
        </a:spcAft>
        <a:defRPr sz="3200">
          <a:solidFill>
            <a:srgbClr val="003399"/>
          </a:solidFill>
          <a:latin typeface="Arial" charset="0"/>
          <a:cs typeface="Arial" charset="0"/>
        </a:defRPr>
      </a:lvl9pPr>
    </p:titleStyle>
    <p:bodyStyle>
      <a:lvl1pPr marL="342900" indent="-342900" algn="l" rtl="0" eaLnBrk="0" fontAlgn="base" hangingPunct="0">
        <a:spcBef>
          <a:spcPct val="20000"/>
        </a:spcBef>
        <a:spcAft>
          <a:spcPct val="0"/>
        </a:spcAft>
        <a:buClr>
          <a:srgbClr val="FF6600"/>
        </a:buClr>
        <a:buSzPct val="75000"/>
        <a:buFont typeface="Wingdings" pitchFamily="2" charset="2"/>
        <a:buChar char="l"/>
        <a:defRPr sz="2200">
          <a:solidFill>
            <a:srgbClr val="003399"/>
          </a:solidFill>
          <a:latin typeface="+mn-lt"/>
          <a:ea typeface="+mn-ea"/>
          <a:cs typeface="+mn-cs"/>
        </a:defRPr>
      </a:lvl1pPr>
      <a:lvl2pPr marL="742950" indent="-285750" algn="l" rtl="0" eaLnBrk="0" fontAlgn="base" hangingPunct="0">
        <a:spcBef>
          <a:spcPct val="20000"/>
        </a:spcBef>
        <a:spcAft>
          <a:spcPct val="0"/>
        </a:spcAft>
        <a:buClr>
          <a:srgbClr val="FF6600"/>
        </a:buClr>
        <a:buSzPct val="75000"/>
        <a:buFont typeface="Wingdings" pitchFamily="2" charset="2"/>
        <a:buChar char="l"/>
        <a:defRPr sz="2200">
          <a:solidFill>
            <a:srgbClr val="003399"/>
          </a:solidFill>
          <a:latin typeface="+mn-lt"/>
          <a:cs typeface="+mn-cs"/>
        </a:defRPr>
      </a:lvl2pPr>
      <a:lvl3pPr marL="1143000" indent="-228600" algn="l" rtl="0" eaLnBrk="0" fontAlgn="base" hangingPunct="0">
        <a:spcBef>
          <a:spcPct val="20000"/>
        </a:spcBef>
        <a:spcAft>
          <a:spcPct val="0"/>
        </a:spcAft>
        <a:buSzPct val="75000"/>
        <a:buFont typeface="Arial" pitchFamily="34" charset="0"/>
        <a:buChar char="–"/>
        <a:defRPr sz="2200">
          <a:solidFill>
            <a:srgbClr val="003399"/>
          </a:solidFill>
          <a:latin typeface="+mn-lt"/>
          <a:cs typeface="+mn-cs"/>
        </a:defRPr>
      </a:lvl3pPr>
      <a:lvl4pPr marL="1600200" indent="-228600" algn="l" rtl="0" eaLnBrk="0" fontAlgn="base" hangingPunct="0">
        <a:spcBef>
          <a:spcPct val="20000"/>
        </a:spcBef>
        <a:spcAft>
          <a:spcPct val="0"/>
        </a:spcAft>
        <a:defRPr sz="2200">
          <a:solidFill>
            <a:srgbClr val="003399"/>
          </a:solidFill>
          <a:latin typeface="+mn-lt"/>
          <a:cs typeface="+mn-cs"/>
        </a:defRPr>
      </a:lvl4pPr>
      <a:lvl5pPr marL="2057400" indent="-228600" algn="l" rtl="0" eaLnBrk="0" fontAlgn="base" hangingPunct="0">
        <a:spcBef>
          <a:spcPct val="20000"/>
        </a:spcBef>
        <a:spcAft>
          <a:spcPct val="0"/>
        </a:spcAft>
        <a:defRPr sz="2200">
          <a:solidFill>
            <a:srgbClr val="003399"/>
          </a:solidFill>
          <a:latin typeface="+mn-lt"/>
          <a:cs typeface="+mn-cs"/>
        </a:defRPr>
      </a:lvl5pPr>
      <a:lvl6pPr marL="2514600" indent="-228600" algn="l" rtl="0" fontAlgn="base">
        <a:spcBef>
          <a:spcPct val="20000"/>
        </a:spcBef>
        <a:spcAft>
          <a:spcPct val="0"/>
        </a:spcAft>
        <a:defRPr sz="2200">
          <a:solidFill>
            <a:srgbClr val="003399"/>
          </a:solidFill>
          <a:latin typeface="+mn-lt"/>
          <a:cs typeface="+mn-cs"/>
        </a:defRPr>
      </a:lvl6pPr>
      <a:lvl7pPr marL="2971800" indent="-228600" algn="l" rtl="0" fontAlgn="base">
        <a:spcBef>
          <a:spcPct val="20000"/>
        </a:spcBef>
        <a:spcAft>
          <a:spcPct val="0"/>
        </a:spcAft>
        <a:defRPr sz="2200">
          <a:solidFill>
            <a:srgbClr val="003399"/>
          </a:solidFill>
          <a:latin typeface="+mn-lt"/>
          <a:cs typeface="+mn-cs"/>
        </a:defRPr>
      </a:lvl7pPr>
      <a:lvl8pPr marL="3429000" indent="-228600" algn="l" rtl="0" fontAlgn="base">
        <a:spcBef>
          <a:spcPct val="20000"/>
        </a:spcBef>
        <a:spcAft>
          <a:spcPct val="0"/>
        </a:spcAft>
        <a:defRPr sz="2200">
          <a:solidFill>
            <a:srgbClr val="003399"/>
          </a:solidFill>
          <a:latin typeface="+mn-lt"/>
          <a:cs typeface="+mn-cs"/>
        </a:defRPr>
      </a:lvl8pPr>
      <a:lvl9pPr marL="3886200" indent="-228600" algn="l" rtl="0" fontAlgn="base">
        <a:spcBef>
          <a:spcPct val="20000"/>
        </a:spcBef>
        <a:spcAft>
          <a:spcPct val="0"/>
        </a:spcAft>
        <a:defRPr sz="2200">
          <a:solidFill>
            <a:srgbClr val="003399"/>
          </a:solidFill>
          <a:latin typeface="+mn-lt"/>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Zástupný symbol pro nadpis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p>
        </p:txBody>
      </p:sp>
      <p:sp>
        <p:nvSpPr>
          <p:cNvPr id="5123" name="Zástupný symbol pro tex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8C2AE32-7B08-4557-829D-617F0FC78086}" type="datetimeFigureOut">
              <a:rPr lang="cs-CZ"/>
              <a:pPr>
                <a:defRPr/>
              </a:pPr>
              <a:t>21.5.2014</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22C028F-A87D-4AF8-869D-6BC522520BA6}"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4344" r:id="rId1"/>
    <p:sldLayoutId id="2147484345" r:id="rId2"/>
    <p:sldLayoutId id="2147484346" r:id="rId3"/>
    <p:sldLayoutId id="2147484347" r:id="rId4"/>
    <p:sldLayoutId id="2147484348" r:id="rId5"/>
    <p:sldLayoutId id="2147484349" r:id="rId6"/>
    <p:sldLayoutId id="2147484350" r:id="rId7"/>
    <p:sldLayoutId id="2147484351" r:id="rId8"/>
    <p:sldLayoutId id="2147484352" r:id="rId9"/>
    <p:sldLayoutId id="2147484353" r:id="rId10"/>
    <p:sldLayoutId id="2147484354" r:id="rId11"/>
    <p:sldLayoutId id="2147484358" r:id="rId12"/>
    <p:sldLayoutId id="2147484359"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1.xml"/><Relationship Id="rId16" Type="http://schemas.openxmlformats.org/officeDocument/2006/relationships/image" Target="../media/image20.png"/><Relationship Id="rId1" Type="http://schemas.openxmlformats.org/officeDocument/2006/relationships/slideLayout" Target="../slideLayouts/slideLayout3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42.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42.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37.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42.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8.xml"/><Relationship Id="rId7" Type="http://schemas.openxmlformats.org/officeDocument/2006/relationships/image" Target="../media/image35.png"/><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1.png"/><Relationship Id="rId2" Type="http://schemas.openxmlformats.org/officeDocument/2006/relationships/diagramData" Target="../diagrams/data1.xml"/><Relationship Id="rId1" Type="http://schemas.openxmlformats.org/officeDocument/2006/relationships/slideLayout" Target="../slideLayouts/slideLayout4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4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6.png"/><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4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42.xml"/><Relationship Id="rId5" Type="http://schemas.openxmlformats.org/officeDocument/2006/relationships/image" Target="../media/image31.pn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42.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41.xml"/><Relationship Id="rId5" Type="http://schemas.openxmlformats.org/officeDocument/2006/relationships/image" Target="../media/image48.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hyperlink" Target="http://www.vimcojim.cz/files/partner-texty/VCJ_manual_meal-under-choices_3.pdf" TargetMode="External"/><Relationship Id="rId2" Type="http://schemas.openxmlformats.org/officeDocument/2006/relationships/notesSlide" Target="../notesSlides/notesSlide10.xml"/><Relationship Id="rId1" Type="http://schemas.openxmlformats.org/officeDocument/2006/relationships/slideLayout" Target="../slideLayouts/slideLayout37.xml"/><Relationship Id="rId5" Type="http://schemas.openxmlformats.org/officeDocument/2006/relationships/image" Target="../media/image31.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37.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7.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37.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9.jpeg"/><Relationship Id="rId7"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41.xml"/><Relationship Id="rId6" Type="http://schemas.openxmlformats.org/officeDocument/2006/relationships/image" Target="../media/image50.png"/><Relationship Id="rId5" Type="http://schemas.openxmlformats.org/officeDocument/2006/relationships/image" Target="../media/image31.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41.xml"/><Relationship Id="rId6" Type="http://schemas.openxmlformats.org/officeDocument/2006/relationships/image" Target="../media/image54.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4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60.png"/><Relationship Id="rId2" Type="http://schemas.openxmlformats.org/officeDocument/2006/relationships/notesSlide" Target="../notesSlides/notesSlide16.xml"/><Relationship Id="rId1" Type="http://schemas.openxmlformats.org/officeDocument/2006/relationships/slideLayout" Target="../slideLayouts/slideLayout41.xml"/><Relationship Id="rId6" Type="http://schemas.openxmlformats.org/officeDocument/2006/relationships/image" Target="../media/image59.jpeg"/><Relationship Id="rId5" Type="http://schemas.openxmlformats.org/officeDocument/2006/relationships/image" Target="../media/image58.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4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Layout" Target="../slideLayouts/slideLayout37.xml"/><Relationship Id="rId1" Type="http://schemas.openxmlformats.org/officeDocument/2006/relationships/tags" Target="../tags/tag4.xml"/></Relationships>
</file>

<file path=ppt/slides/_rels/slide3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4.png"/><Relationship Id="rId18" Type="http://schemas.openxmlformats.org/officeDocument/2006/relationships/image" Target="../media/image68.png"/><Relationship Id="rId3" Type="http://schemas.openxmlformats.org/officeDocument/2006/relationships/image" Target="../media/image8.png"/><Relationship Id="rId21" Type="http://schemas.openxmlformats.org/officeDocument/2006/relationships/image" Target="../media/image21.png"/><Relationship Id="rId7" Type="http://schemas.openxmlformats.org/officeDocument/2006/relationships/image" Target="../media/image66.png"/><Relationship Id="rId12" Type="http://schemas.openxmlformats.org/officeDocument/2006/relationships/image" Target="../media/image13.png"/><Relationship Id="rId17" Type="http://schemas.openxmlformats.org/officeDocument/2006/relationships/image" Target="../media/image67.png"/><Relationship Id="rId2" Type="http://schemas.openxmlformats.org/officeDocument/2006/relationships/image" Target="../media/image7.jpeg"/><Relationship Id="rId16" Type="http://schemas.openxmlformats.org/officeDocument/2006/relationships/image" Target="../media/image17.png"/><Relationship Id="rId20" Type="http://schemas.openxmlformats.org/officeDocument/2006/relationships/image" Target="../media/image20.png"/><Relationship Id="rId1" Type="http://schemas.openxmlformats.org/officeDocument/2006/relationships/slideLayout" Target="../slideLayouts/slideLayout37.xml"/><Relationship Id="rId6" Type="http://schemas.openxmlformats.org/officeDocument/2006/relationships/image" Target="../media/image65.png"/><Relationship Id="rId11" Type="http://schemas.openxmlformats.org/officeDocument/2006/relationships/image" Target="../media/image12.png"/><Relationship Id="rId5" Type="http://schemas.openxmlformats.org/officeDocument/2006/relationships/image" Target="../media/image64.png"/><Relationship Id="rId15" Type="http://schemas.openxmlformats.org/officeDocument/2006/relationships/image" Target="../media/image16.png"/><Relationship Id="rId23" Type="http://schemas.openxmlformats.org/officeDocument/2006/relationships/image" Target="../media/image23.png"/><Relationship Id="rId10" Type="http://schemas.openxmlformats.org/officeDocument/2006/relationships/image" Target="../media/image11.png"/><Relationship Id="rId19" Type="http://schemas.openxmlformats.org/officeDocument/2006/relationships/image" Target="../media/image18.png"/><Relationship Id="rId4" Type="http://schemas.openxmlformats.org/officeDocument/2006/relationships/image" Target="../media/image9.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41.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7.xml"/><Relationship Id="rId1" Type="http://schemas.openxmlformats.org/officeDocument/2006/relationships/vmlDrawing" Target="../drawings/vmlDrawing2.vml"/><Relationship Id="rId5" Type="http://schemas.openxmlformats.org/officeDocument/2006/relationships/oleObject" Target="../embeddings/Microsoft_Office_Excel_97-2003_Worksheet3.xls"/><Relationship Id="rId4" Type="http://schemas.openxmlformats.org/officeDocument/2006/relationships/oleObject" Target="../embeddings/Microsoft_Office_Excel_97-2003_Worksheet2.xls"/></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ovéPole 11"/>
          <p:cNvSpPr txBox="1">
            <a:spLocks noChangeArrowheads="1"/>
          </p:cNvSpPr>
          <p:nvPr/>
        </p:nvSpPr>
        <p:spPr bwMode="auto">
          <a:xfrm>
            <a:off x="395288" y="3644900"/>
            <a:ext cx="8353425" cy="2777053"/>
          </a:xfrm>
          <a:prstGeom prst="rect">
            <a:avLst/>
          </a:prstGeom>
          <a:noFill/>
          <a:ln w="9525">
            <a:noFill/>
            <a:miter lim="800000"/>
            <a:headEnd/>
            <a:tailEnd/>
          </a:ln>
        </p:spPr>
        <p:txBody>
          <a:bodyPr lIns="80147" tIns="40074" rIns="80147" bIns="40074">
            <a:spAutoFit/>
          </a:bodyPr>
          <a:lstStyle/>
          <a:p>
            <a:pPr algn="ctr" eaLnBrk="0" hangingPunct="0">
              <a:lnSpc>
                <a:spcPct val="120000"/>
              </a:lnSpc>
            </a:pPr>
            <a:r>
              <a:rPr lang="cs-CZ" sz="2800" dirty="0" smtClean="0">
                <a:solidFill>
                  <a:srgbClr val="0070C0"/>
                </a:solidFill>
              </a:rPr>
              <a:t>Projekt „Vím, co jím“. – Partner pro snižování obsahu rizikových živin v potravinách</a:t>
            </a:r>
            <a:r>
              <a:rPr lang="cs-CZ" sz="2800" b="1" dirty="0" smtClean="0">
                <a:solidFill>
                  <a:srgbClr val="0070C0"/>
                </a:solidFill>
                <a:latin typeface="Gill Sans MT Pro Light"/>
              </a:rPr>
              <a:t> </a:t>
            </a:r>
            <a:endParaRPr lang="cs-CZ" sz="2800" b="1" dirty="0">
              <a:solidFill>
                <a:srgbClr val="0070C0"/>
              </a:solidFill>
              <a:latin typeface="Gill Sans MT Pro Light"/>
            </a:endParaRPr>
          </a:p>
          <a:p>
            <a:pPr algn="ctr" eaLnBrk="0" hangingPunct="0">
              <a:lnSpc>
                <a:spcPct val="120000"/>
              </a:lnSpc>
            </a:pPr>
            <a:endParaRPr lang="cs-CZ" sz="1800" dirty="0" smtClean="0">
              <a:solidFill>
                <a:srgbClr val="0070C0"/>
              </a:solidFill>
              <a:latin typeface="Gill Sans MT" pitchFamily="34" charset="-18"/>
            </a:endParaRPr>
          </a:p>
          <a:p>
            <a:pPr algn="ctr" eaLnBrk="0" hangingPunct="0">
              <a:lnSpc>
                <a:spcPct val="120000"/>
              </a:lnSpc>
            </a:pPr>
            <a:r>
              <a:rPr lang="cs-CZ" sz="1800" dirty="0" smtClean="0">
                <a:solidFill>
                  <a:schemeClr val="tx1"/>
                </a:solidFill>
                <a:latin typeface="Gill Sans MT" pitchFamily="34" charset="-18"/>
              </a:rPr>
              <a:t>Konference „Školní stravování 2014“</a:t>
            </a:r>
          </a:p>
          <a:p>
            <a:pPr eaLnBrk="0" hangingPunct="0">
              <a:lnSpc>
                <a:spcPct val="120000"/>
              </a:lnSpc>
            </a:pPr>
            <a:r>
              <a:rPr lang="cs-CZ" sz="1800" dirty="0">
                <a:solidFill>
                  <a:schemeClr val="tx1"/>
                </a:solidFill>
                <a:latin typeface="Gill Sans MT" pitchFamily="34" charset="-18"/>
              </a:rPr>
              <a:t> </a:t>
            </a:r>
            <a:r>
              <a:rPr lang="cs-CZ" sz="1800" dirty="0" smtClean="0">
                <a:solidFill>
                  <a:schemeClr val="tx1"/>
                </a:solidFill>
                <a:latin typeface="Gill Sans MT" pitchFamily="34" charset="-18"/>
              </a:rPr>
              <a:t>             </a:t>
            </a:r>
          </a:p>
          <a:p>
            <a:pPr eaLnBrk="0" hangingPunct="0">
              <a:lnSpc>
                <a:spcPct val="120000"/>
              </a:lnSpc>
            </a:pPr>
            <a:r>
              <a:rPr lang="cs-CZ" sz="1800" dirty="0">
                <a:solidFill>
                  <a:srgbClr val="00B0F0"/>
                </a:solidFill>
                <a:latin typeface="Gill Sans MT" pitchFamily="34" charset="-18"/>
              </a:rPr>
              <a:t> </a:t>
            </a:r>
            <a:r>
              <a:rPr lang="cs-CZ" sz="1800" dirty="0" smtClean="0">
                <a:solidFill>
                  <a:srgbClr val="00B0F0"/>
                </a:solidFill>
                <a:latin typeface="Gill Sans MT" pitchFamily="34" charset="-18"/>
              </a:rPr>
              <a:t>       </a:t>
            </a:r>
            <a:r>
              <a:rPr lang="cs-CZ" sz="1800" dirty="0" smtClean="0">
                <a:solidFill>
                  <a:schemeClr val="tx1"/>
                </a:solidFill>
                <a:latin typeface="Gill Sans MT" pitchFamily="34" charset="-18"/>
              </a:rPr>
              <a:t>Praha 21.05.2014</a:t>
            </a:r>
          </a:p>
          <a:p>
            <a:pPr eaLnBrk="0" hangingPunct="0">
              <a:lnSpc>
                <a:spcPct val="120000"/>
              </a:lnSpc>
            </a:pPr>
            <a:r>
              <a:rPr lang="cs-CZ" sz="1800" dirty="0" smtClean="0">
                <a:solidFill>
                  <a:schemeClr val="tx1"/>
                </a:solidFill>
                <a:latin typeface="Gill Sans MT" pitchFamily="34" charset="-18"/>
              </a:rPr>
              <a:t>        </a:t>
            </a:r>
            <a:endParaRPr lang="cs-CZ" sz="2800" dirty="0">
              <a:solidFill>
                <a:srgbClr val="00B0F0"/>
              </a:solidFill>
              <a:latin typeface="Gill Sans MT Pro Light"/>
            </a:endParaRPr>
          </a:p>
        </p:txBody>
      </p:sp>
      <p:pic>
        <p:nvPicPr>
          <p:cNvPr id="10243" name="Obrázek 6" descr="C:\Users\Alexandra.Krausova\AppData\Local\Microsoft\Windows\Temporary Internet Files\Content.Outlook\7Z2JE26O\VCJ_logo_RGB.jpg"/>
          <p:cNvPicPr>
            <a:picLocks noChangeAspect="1" noChangeArrowheads="1"/>
          </p:cNvPicPr>
          <p:nvPr/>
        </p:nvPicPr>
        <p:blipFill>
          <a:blip r:embed="rId3" cstate="print"/>
          <a:srcRect/>
          <a:stretch>
            <a:fillRect/>
          </a:stretch>
        </p:blipFill>
        <p:spPr bwMode="auto">
          <a:xfrm>
            <a:off x="3779838" y="2060575"/>
            <a:ext cx="1539875" cy="1606550"/>
          </a:xfrm>
          <a:prstGeom prst="rect">
            <a:avLst/>
          </a:prstGeom>
          <a:noFill/>
          <a:ln w="9525">
            <a:noFill/>
            <a:miter lim="800000"/>
            <a:headEnd/>
            <a:tailEnd/>
          </a:ln>
        </p:spPr>
      </p:pic>
      <p:grpSp>
        <p:nvGrpSpPr>
          <p:cNvPr id="10244" name="Skupina 26"/>
          <p:cNvGrpSpPr>
            <a:grpSpLocks/>
          </p:cNvGrpSpPr>
          <p:nvPr/>
        </p:nvGrpSpPr>
        <p:grpSpPr bwMode="auto">
          <a:xfrm>
            <a:off x="347663" y="15875"/>
            <a:ext cx="8388350" cy="3683000"/>
            <a:chOff x="406400" y="1260475"/>
            <a:chExt cx="9809163" cy="4087813"/>
          </a:xfrm>
        </p:grpSpPr>
        <p:pic>
          <p:nvPicPr>
            <p:cNvPr id="10246" name="Picture 19"/>
            <p:cNvPicPr>
              <a:picLocks noChangeAspect="1" noChangeArrowheads="1"/>
            </p:cNvPicPr>
            <p:nvPr/>
          </p:nvPicPr>
          <p:blipFill>
            <a:blip r:embed="rId4" cstate="print"/>
            <a:srcRect/>
            <a:stretch>
              <a:fillRect/>
            </a:stretch>
          </p:blipFill>
          <p:spPr bwMode="auto">
            <a:xfrm>
              <a:off x="9234488" y="2530475"/>
              <a:ext cx="762000" cy="619125"/>
            </a:xfrm>
            <a:prstGeom prst="rect">
              <a:avLst/>
            </a:prstGeom>
            <a:noFill/>
            <a:ln w="9525">
              <a:noFill/>
              <a:miter lim="800000"/>
              <a:headEnd/>
              <a:tailEnd/>
            </a:ln>
          </p:spPr>
        </p:pic>
        <p:pic>
          <p:nvPicPr>
            <p:cNvPr id="10247" name="Picture 17"/>
            <p:cNvPicPr>
              <a:picLocks noChangeAspect="1" noChangeArrowheads="1"/>
            </p:cNvPicPr>
            <p:nvPr/>
          </p:nvPicPr>
          <p:blipFill>
            <a:blip r:embed="rId5" cstate="print"/>
            <a:srcRect/>
            <a:stretch>
              <a:fillRect/>
            </a:stretch>
          </p:blipFill>
          <p:spPr bwMode="auto">
            <a:xfrm>
              <a:off x="3833813" y="1404938"/>
              <a:ext cx="904875" cy="857250"/>
            </a:xfrm>
            <a:prstGeom prst="rect">
              <a:avLst/>
            </a:prstGeom>
            <a:noFill/>
            <a:ln w="9525">
              <a:noFill/>
              <a:miter lim="800000"/>
              <a:headEnd/>
              <a:tailEnd/>
            </a:ln>
          </p:spPr>
        </p:pic>
        <p:pic>
          <p:nvPicPr>
            <p:cNvPr id="10248" name="Picture 12"/>
            <p:cNvPicPr>
              <a:picLocks noChangeAspect="1" noChangeArrowheads="1"/>
            </p:cNvPicPr>
            <p:nvPr/>
          </p:nvPicPr>
          <p:blipFill>
            <a:blip r:embed="rId6" cstate="print"/>
            <a:srcRect/>
            <a:stretch>
              <a:fillRect/>
            </a:stretch>
          </p:blipFill>
          <p:spPr bwMode="auto">
            <a:xfrm>
              <a:off x="522288" y="1476375"/>
              <a:ext cx="800100" cy="704850"/>
            </a:xfrm>
            <a:prstGeom prst="rect">
              <a:avLst/>
            </a:prstGeom>
            <a:noFill/>
            <a:ln w="9525">
              <a:noFill/>
              <a:miter lim="800000"/>
              <a:headEnd/>
              <a:tailEnd/>
            </a:ln>
          </p:spPr>
        </p:pic>
        <p:pic>
          <p:nvPicPr>
            <p:cNvPr id="10249" name="Picture 13"/>
            <p:cNvPicPr>
              <a:picLocks noChangeAspect="1" noChangeArrowheads="1"/>
            </p:cNvPicPr>
            <p:nvPr/>
          </p:nvPicPr>
          <p:blipFill>
            <a:blip r:embed="rId7" cstate="print"/>
            <a:srcRect/>
            <a:stretch>
              <a:fillRect/>
            </a:stretch>
          </p:blipFill>
          <p:spPr bwMode="auto">
            <a:xfrm>
              <a:off x="2178050" y="1476375"/>
              <a:ext cx="1019175" cy="733425"/>
            </a:xfrm>
            <a:prstGeom prst="rect">
              <a:avLst/>
            </a:prstGeom>
            <a:noFill/>
            <a:ln w="9525">
              <a:noFill/>
              <a:miter lim="800000"/>
              <a:headEnd/>
              <a:tailEnd/>
            </a:ln>
          </p:spPr>
        </p:pic>
        <p:pic>
          <p:nvPicPr>
            <p:cNvPr id="10250" name="Picture 14"/>
            <p:cNvPicPr>
              <a:picLocks noChangeAspect="1" noChangeArrowheads="1"/>
            </p:cNvPicPr>
            <p:nvPr/>
          </p:nvPicPr>
          <p:blipFill>
            <a:blip r:embed="rId8" cstate="print"/>
            <a:srcRect/>
            <a:stretch>
              <a:fillRect/>
            </a:stretch>
          </p:blipFill>
          <p:spPr bwMode="auto">
            <a:xfrm>
              <a:off x="7362825" y="1476375"/>
              <a:ext cx="990600" cy="742950"/>
            </a:xfrm>
            <a:prstGeom prst="rect">
              <a:avLst/>
            </a:prstGeom>
            <a:noFill/>
            <a:ln w="9525">
              <a:noFill/>
              <a:miter lim="800000"/>
              <a:headEnd/>
              <a:tailEnd/>
            </a:ln>
          </p:spPr>
        </p:pic>
        <p:pic>
          <p:nvPicPr>
            <p:cNvPr id="10251" name="Picture 15"/>
            <p:cNvPicPr>
              <a:picLocks noChangeAspect="1" noChangeArrowheads="1"/>
            </p:cNvPicPr>
            <p:nvPr/>
          </p:nvPicPr>
          <p:blipFill>
            <a:blip r:embed="rId9" cstate="print"/>
            <a:srcRect/>
            <a:stretch>
              <a:fillRect/>
            </a:stretch>
          </p:blipFill>
          <p:spPr bwMode="auto">
            <a:xfrm>
              <a:off x="8985250" y="1260475"/>
              <a:ext cx="1114425" cy="1114425"/>
            </a:xfrm>
            <a:prstGeom prst="rect">
              <a:avLst/>
            </a:prstGeom>
            <a:noFill/>
            <a:ln w="9525">
              <a:noFill/>
              <a:miter lim="800000"/>
              <a:headEnd/>
              <a:tailEnd/>
            </a:ln>
          </p:spPr>
        </p:pic>
        <p:pic>
          <p:nvPicPr>
            <p:cNvPr id="10252" name="Picture 16"/>
            <p:cNvPicPr>
              <a:picLocks noChangeAspect="1" noChangeArrowheads="1"/>
            </p:cNvPicPr>
            <p:nvPr/>
          </p:nvPicPr>
          <p:blipFill>
            <a:blip r:embed="rId10" cstate="print"/>
            <a:srcRect/>
            <a:stretch>
              <a:fillRect/>
            </a:stretch>
          </p:blipFill>
          <p:spPr bwMode="auto">
            <a:xfrm>
              <a:off x="406400" y="2428875"/>
              <a:ext cx="1123950" cy="847725"/>
            </a:xfrm>
            <a:prstGeom prst="rect">
              <a:avLst/>
            </a:prstGeom>
            <a:noFill/>
            <a:ln w="9525">
              <a:noFill/>
              <a:miter lim="800000"/>
              <a:headEnd/>
              <a:tailEnd/>
            </a:ln>
          </p:spPr>
        </p:pic>
        <p:pic>
          <p:nvPicPr>
            <p:cNvPr id="10253" name="Picture 18"/>
            <p:cNvPicPr>
              <a:picLocks noChangeAspect="1" noChangeArrowheads="1"/>
            </p:cNvPicPr>
            <p:nvPr/>
          </p:nvPicPr>
          <p:blipFill>
            <a:blip r:embed="rId11" cstate="print"/>
            <a:srcRect/>
            <a:stretch>
              <a:fillRect/>
            </a:stretch>
          </p:blipFill>
          <p:spPr bwMode="auto">
            <a:xfrm>
              <a:off x="593725" y="3492500"/>
              <a:ext cx="762000" cy="647700"/>
            </a:xfrm>
            <a:prstGeom prst="rect">
              <a:avLst/>
            </a:prstGeom>
            <a:noFill/>
            <a:ln w="9525">
              <a:noFill/>
              <a:miter lim="800000"/>
              <a:headEnd/>
              <a:tailEnd/>
            </a:ln>
          </p:spPr>
        </p:pic>
        <p:pic>
          <p:nvPicPr>
            <p:cNvPr id="10254" name="Picture 20"/>
            <p:cNvPicPr>
              <a:picLocks noChangeAspect="1" noChangeArrowheads="1"/>
            </p:cNvPicPr>
            <p:nvPr/>
          </p:nvPicPr>
          <p:blipFill>
            <a:blip r:embed="rId12" cstate="print"/>
            <a:srcRect/>
            <a:stretch>
              <a:fillRect/>
            </a:stretch>
          </p:blipFill>
          <p:spPr bwMode="auto">
            <a:xfrm>
              <a:off x="2322513" y="2595563"/>
              <a:ext cx="752475" cy="609600"/>
            </a:xfrm>
            <a:prstGeom prst="rect">
              <a:avLst/>
            </a:prstGeom>
            <a:noFill/>
            <a:ln w="9525">
              <a:noFill/>
              <a:miter lim="800000"/>
              <a:headEnd/>
              <a:tailEnd/>
            </a:ln>
          </p:spPr>
        </p:pic>
        <p:pic>
          <p:nvPicPr>
            <p:cNvPr id="10255" name="Picture 21"/>
            <p:cNvPicPr>
              <a:picLocks noChangeAspect="1" noChangeArrowheads="1"/>
            </p:cNvPicPr>
            <p:nvPr/>
          </p:nvPicPr>
          <p:blipFill>
            <a:blip r:embed="rId13" cstate="print"/>
            <a:srcRect/>
            <a:stretch>
              <a:fillRect/>
            </a:stretch>
          </p:blipFill>
          <p:spPr bwMode="auto">
            <a:xfrm>
              <a:off x="5491163" y="1476375"/>
              <a:ext cx="1143000" cy="733425"/>
            </a:xfrm>
            <a:prstGeom prst="rect">
              <a:avLst/>
            </a:prstGeom>
            <a:noFill/>
            <a:ln w="9525">
              <a:noFill/>
              <a:miter lim="800000"/>
              <a:headEnd/>
              <a:tailEnd/>
            </a:ln>
          </p:spPr>
        </p:pic>
        <p:pic>
          <p:nvPicPr>
            <p:cNvPr id="10256" name="Picture 24"/>
            <p:cNvPicPr>
              <a:picLocks noChangeAspect="1" noChangeArrowheads="1"/>
            </p:cNvPicPr>
            <p:nvPr/>
          </p:nvPicPr>
          <p:blipFill>
            <a:blip r:embed="rId14" cstate="print"/>
            <a:srcRect/>
            <a:stretch>
              <a:fillRect/>
            </a:stretch>
          </p:blipFill>
          <p:spPr bwMode="auto">
            <a:xfrm>
              <a:off x="7434263" y="2497138"/>
              <a:ext cx="1104900" cy="1066800"/>
            </a:xfrm>
            <a:prstGeom prst="rect">
              <a:avLst/>
            </a:prstGeom>
            <a:noFill/>
            <a:ln w="9525">
              <a:noFill/>
              <a:miter lim="800000"/>
              <a:headEnd/>
              <a:tailEnd/>
            </a:ln>
          </p:spPr>
        </p:pic>
        <p:pic>
          <p:nvPicPr>
            <p:cNvPr id="10257" name="Picture 26"/>
            <p:cNvPicPr>
              <a:picLocks noChangeAspect="1" noChangeArrowheads="1"/>
            </p:cNvPicPr>
            <p:nvPr/>
          </p:nvPicPr>
          <p:blipFill>
            <a:blip r:embed="rId15" cstate="print"/>
            <a:srcRect/>
            <a:stretch>
              <a:fillRect/>
            </a:stretch>
          </p:blipFill>
          <p:spPr bwMode="auto">
            <a:xfrm>
              <a:off x="9091613" y="3421063"/>
              <a:ext cx="1066800" cy="676275"/>
            </a:xfrm>
            <a:prstGeom prst="rect">
              <a:avLst/>
            </a:prstGeom>
            <a:noFill/>
            <a:ln w="9525">
              <a:noFill/>
              <a:miter lim="800000"/>
              <a:headEnd/>
              <a:tailEnd/>
            </a:ln>
          </p:spPr>
        </p:pic>
        <p:pic>
          <p:nvPicPr>
            <p:cNvPr id="10258" name="Picture 28"/>
            <p:cNvPicPr>
              <a:picLocks noChangeAspect="1" noChangeArrowheads="1"/>
            </p:cNvPicPr>
            <p:nvPr/>
          </p:nvPicPr>
          <p:blipFill>
            <a:blip r:embed="rId16" cstate="print"/>
            <a:srcRect/>
            <a:stretch>
              <a:fillRect/>
            </a:stretch>
          </p:blipFill>
          <p:spPr bwMode="auto">
            <a:xfrm>
              <a:off x="3833813" y="2555875"/>
              <a:ext cx="1009650" cy="657225"/>
            </a:xfrm>
            <a:prstGeom prst="rect">
              <a:avLst/>
            </a:prstGeom>
            <a:noFill/>
            <a:ln w="9525">
              <a:noFill/>
              <a:miter lim="800000"/>
              <a:headEnd/>
              <a:tailEnd/>
            </a:ln>
          </p:spPr>
        </p:pic>
        <p:pic>
          <p:nvPicPr>
            <p:cNvPr id="10259" name="Picture 29"/>
            <p:cNvPicPr>
              <a:picLocks noChangeAspect="1" noChangeArrowheads="1"/>
            </p:cNvPicPr>
            <p:nvPr/>
          </p:nvPicPr>
          <p:blipFill>
            <a:blip r:embed="rId17" cstate="print"/>
            <a:srcRect/>
            <a:stretch>
              <a:fillRect/>
            </a:stretch>
          </p:blipFill>
          <p:spPr bwMode="auto">
            <a:xfrm>
              <a:off x="5418138" y="2230438"/>
              <a:ext cx="1081087" cy="1068387"/>
            </a:xfrm>
            <a:prstGeom prst="rect">
              <a:avLst/>
            </a:prstGeom>
            <a:noFill/>
            <a:ln w="9525">
              <a:noFill/>
              <a:miter lim="800000"/>
              <a:headEnd/>
              <a:tailEnd/>
            </a:ln>
          </p:spPr>
        </p:pic>
        <p:pic>
          <p:nvPicPr>
            <p:cNvPr id="10260" name="Picture 30"/>
            <p:cNvPicPr>
              <a:picLocks noChangeAspect="1" noChangeArrowheads="1"/>
            </p:cNvPicPr>
            <p:nvPr/>
          </p:nvPicPr>
          <p:blipFill>
            <a:blip r:embed="rId18" cstate="print"/>
            <a:srcRect/>
            <a:stretch>
              <a:fillRect/>
            </a:stretch>
          </p:blipFill>
          <p:spPr bwMode="auto">
            <a:xfrm>
              <a:off x="666750" y="4572000"/>
              <a:ext cx="600075" cy="657225"/>
            </a:xfrm>
            <a:prstGeom prst="rect">
              <a:avLst/>
            </a:prstGeom>
            <a:noFill/>
            <a:ln w="9525">
              <a:noFill/>
              <a:miter lim="800000"/>
              <a:headEnd/>
              <a:tailEnd/>
            </a:ln>
          </p:spPr>
        </p:pic>
        <p:pic>
          <p:nvPicPr>
            <p:cNvPr id="10261" name="Picture 31"/>
            <p:cNvPicPr>
              <a:picLocks noChangeAspect="1" noChangeArrowheads="1"/>
            </p:cNvPicPr>
            <p:nvPr/>
          </p:nvPicPr>
          <p:blipFill>
            <a:blip r:embed="rId19" cstate="print"/>
            <a:srcRect/>
            <a:stretch>
              <a:fillRect/>
            </a:stretch>
          </p:blipFill>
          <p:spPr bwMode="auto">
            <a:xfrm>
              <a:off x="9091613" y="4500563"/>
              <a:ext cx="1123950" cy="847725"/>
            </a:xfrm>
            <a:prstGeom prst="rect">
              <a:avLst/>
            </a:prstGeom>
            <a:noFill/>
            <a:ln w="9525">
              <a:noFill/>
              <a:miter lim="800000"/>
              <a:headEnd/>
              <a:tailEnd/>
            </a:ln>
          </p:spPr>
        </p:pic>
      </p:grpSp>
      <p:sp>
        <p:nvSpPr>
          <p:cNvPr id="10245" name="Rectangle 4"/>
          <p:cNvSpPr>
            <a:spLocks noChangeArrowheads="1"/>
          </p:cNvSpPr>
          <p:nvPr/>
        </p:nvSpPr>
        <p:spPr bwMode="auto">
          <a:xfrm>
            <a:off x="5867400" y="5732463"/>
            <a:ext cx="2309992" cy="968470"/>
          </a:xfrm>
          <a:prstGeom prst="rect">
            <a:avLst/>
          </a:prstGeom>
          <a:noFill/>
          <a:ln w="9525">
            <a:noFill/>
            <a:miter lim="800000"/>
            <a:headEnd/>
            <a:tailEnd/>
          </a:ln>
        </p:spPr>
        <p:txBody>
          <a:bodyPr wrap="none" lIns="90488" tIns="44450" rIns="90488" bIns="44450">
            <a:spAutoFit/>
          </a:bodyPr>
          <a:lstStyle/>
          <a:p>
            <a:pPr eaLnBrk="0" hangingPunct="0">
              <a:spcBef>
                <a:spcPct val="15000"/>
              </a:spcBef>
            </a:pPr>
            <a:r>
              <a:rPr lang="cs-CZ" sz="1800" dirty="0">
                <a:solidFill>
                  <a:schemeClr val="tx1"/>
                </a:solidFill>
                <a:latin typeface="Gill Sans MT" pitchFamily="34" charset="-18"/>
              </a:rPr>
              <a:t>Doc. Ing. Jiří Brát, CSc.</a:t>
            </a:r>
          </a:p>
          <a:p>
            <a:pPr eaLnBrk="0" hangingPunct="0">
              <a:spcBef>
                <a:spcPct val="15000"/>
              </a:spcBef>
            </a:pPr>
            <a:r>
              <a:rPr lang="cs-CZ" sz="1800" dirty="0">
                <a:solidFill>
                  <a:schemeClr val="tx1"/>
                </a:solidFill>
                <a:latin typeface="Gill Sans MT" pitchFamily="34" charset="-18"/>
              </a:rPr>
              <a:t>Vím, co jím a piju o.p.s.</a:t>
            </a:r>
            <a:endParaRPr lang="en-GB" sz="1800" dirty="0">
              <a:solidFill>
                <a:schemeClr val="tx1"/>
              </a:solidFill>
              <a:latin typeface="Gill Sans MT" pitchFamily="34" charset="-18"/>
            </a:endParaRPr>
          </a:p>
          <a:p>
            <a:pPr eaLnBrk="0" hangingPunct="0">
              <a:spcBef>
                <a:spcPct val="15000"/>
              </a:spcBef>
            </a:pPr>
            <a:endParaRPr lang="en-GB" sz="1600" b="1" i="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idx="4294967295"/>
          </p:nvPr>
        </p:nvSpPr>
        <p:spPr>
          <a:xfrm>
            <a:off x="250825" y="0"/>
            <a:ext cx="8643938" cy="914400"/>
          </a:xfrm>
        </p:spPr>
        <p:txBody>
          <a:bodyPr lIns="90488" tIns="44450" rIns="90488" bIns="44450"/>
          <a:lstStyle/>
          <a:p>
            <a:pPr eaLnBrk="1" hangingPunct="1">
              <a:defRPr/>
            </a:pPr>
            <a:r>
              <a:rPr lang="cs-CZ" sz="2800" dirty="0" smtClean="0">
                <a:solidFill>
                  <a:srgbClr val="0070C0"/>
                </a:solidFill>
                <a:latin typeface="Arial" pitchFamily="34" charset="0"/>
                <a:cs typeface="Arial" pitchFamily="34" charset="0"/>
              </a:rPr>
              <a:t>  Současná spotřeba soli ve světě</a:t>
            </a:r>
          </a:p>
        </p:txBody>
      </p:sp>
      <p:sp>
        <p:nvSpPr>
          <p:cNvPr id="3" name="Zástupný symbol pro obsah 2"/>
          <p:cNvSpPr>
            <a:spLocks noGrp="1"/>
          </p:cNvSpPr>
          <p:nvPr>
            <p:ph idx="4294967295"/>
          </p:nvPr>
        </p:nvSpPr>
        <p:spPr>
          <a:xfrm>
            <a:off x="755650" y="836613"/>
            <a:ext cx="7772400" cy="5213350"/>
          </a:xfrm>
        </p:spPr>
        <p:txBody>
          <a:bodyPr lIns="90488" tIns="44450" rIns="90488" bIns="44450">
            <a:normAutofit/>
          </a:bodyPr>
          <a:lstStyle/>
          <a:p>
            <a:pPr marL="411163" eaLnBrk="1" hangingPunct="1">
              <a:buFont typeface="Wingdings" pitchFamily="2" charset="2"/>
              <a:buNone/>
              <a:defRPr/>
            </a:pPr>
            <a:endParaRPr lang="cs-CZ" sz="2700" b="1" dirty="0" smtClean="0">
              <a:solidFill>
                <a:srgbClr val="FFFF00"/>
              </a:solidFill>
            </a:endParaRPr>
          </a:p>
          <a:p>
            <a:pPr marL="411163" eaLnBrk="1" hangingPunct="1">
              <a:buFont typeface="Wingdings" pitchFamily="2" charset="2"/>
              <a:buNone/>
              <a:defRPr/>
            </a:pPr>
            <a:r>
              <a:rPr lang="cs-CZ" sz="1800" dirty="0" err="1" smtClean="0">
                <a:latin typeface="Gill Sans MT" pitchFamily="34" charset="-18"/>
              </a:rPr>
              <a:t>Intersalt</a:t>
            </a:r>
            <a:r>
              <a:rPr lang="cs-CZ" sz="1800" dirty="0" smtClean="0">
                <a:latin typeface="Gill Sans MT" pitchFamily="34" charset="-18"/>
              </a:rPr>
              <a:t>  - 32 zemí   </a:t>
            </a:r>
          </a:p>
          <a:p>
            <a:pPr marL="411163" eaLnBrk="1" hangingPunct="1">
              <a:buFont typeface="Wingdings" pitchFamily="2" charset="2"/>
              <a:buNone/>
              <a:defRPr/>
            </a:pPr>
            <a:r>
              <a:rPr lang="cs-CZ" sz="1800" dirty="0" smtClean="0">
                <a:latin typeface="Gill Sans MT" pitchFamily="34" charset="-18"/>
              </a:rPr>
              <a:t>muži: 8,6 - 14,0 g denně</a:t>
            </a:r>
          </a:p>
          <a:p>
            <a:pPr marL="411163" eaLnBrk="1" hangingPunct="1">
              <a:buFont typeface="Wingdings" pitchFamily="2" charset="2"/>
              <a:buNone/>
              <a:defRPr/>
            </a:pPr>
            <a:r>
              <a:rPr lang="cs-CZ" sz="1800" dirty="0" smtClean="0">
                <a:latin typeface="Gill Sans MT" pitchFamily="34" charset="-18"/>
              </a:rPr>
              <a:t>ženy: 6,9 - </a:t>
            </a:r>
            <a:r>
              <a:rPr lang="cs-CZ" sz="1800" dirty="0" err="1" smtClean="0">
                <a:latin typeface="Gill Sans MT" pitchFamily="34" charset="-18"/>
              </a:rPr>
              <a:t>9</a:t>
            </a:r>
            <a:r>
              <a:rPr lang="cs-CZ" sz="1800" dirty="0" smtClean="0">
                <a:latin typeface="Gill Sans MT" pitchFamily="34" charset="-18"/>
              </a:rPr>
              <a:t>,8 g denně</a:t>
            </a:r>
          </a:p>
          <a:p>
            <a:pPr marL="411163" eaLnBrk="1" hangingPunct="1">
              <a:buFont typeface="Wingdings" pitchFamily="2" charset="2"/>
              <a:buNone/>
              <a:defRPr/>
            </a:pPr>
            <a:endParaRPr lang="cs-CZ" sz="1800" dirty="0" smtClean="0">
              <a:latin typeface="Gill Sans MT" pitchFamily="34" charset="-18"/>
            </a:endParaRPr>
          </a:p>
          <a:p>
            <a:pPr marL="411163" eaLnBrk="1" hangingPunct="1">
              <a:buFont typeface="Wingdings" pitchFamily="2" charset="2"/>
              <a:buNone/>
              <a:defRPr/>
            </a:pPr>
            <a:r>
              <a:rPr lang="cs-CZ" sz="1800" dirty="0" smtClean="0">
                <a:latin typeface="Gill Sans MT" pitchFamily="34" charset="-18"/>
              </a:rPr>
              <a:t>USA: muži 10,4 g ….   ženy 7,3 g</a:t>
            </a:r>
          </a:p>
          <a:p>
            <a:pPr marL="411163" eaLnBrk="1" hangingPunct="1">
              <a:buFont typeface="Wingdings" pitchFamily="2" charset="2"/>
              <a:buNone/>
              <a:defRPr/>
            </a:pPr>
            <a:endParaRPr lang="cs-CZ" sz="1800" dirty="0" smtClean="0">
              <a:latin typeface="Gill Sans MT" pitchFamily="34" charset="-18"/>
            </a:endParaRPr>
          </a:p>
          <a:p>
            <a:pPr marL="411163" eaLnBrk="1" hangingPunct="1">
              <a:buFont typeface="Wingdings" pitchFamily="2" charset="2"/>
              <a:buNone/>
              <a:defRPr/>
            </a:pPr>
            <a:r>
              <a:rPr lang="cs-CZ" sz="1800" dirty="0" smtClean="0">
                <a:latin typeface="Gill Sans MT" pitchFamily="34" charset="-18"/>
              </a:rPr>
              <a:t>Evropa: </a:t>
            </a:r>
          </a:p>
          <a:p>
            <a:pPr marL="411163" eaLnBrk="1" hangingPunct="1">
              <a:buFont typeface="Wingdings" pitchFamily="2" charset="2"/>
              <a:buNone/>
              <a:defRPr/>
            </a:pPr>
            <a:r>
              <a:rPr lang="cs-CZ" sz="1800" dirty="0" smtClean="0">
                <a:latin typeface="Gill Sans MT" pitchFamily="34" charset="-18"/>
              </a:rPr>
              <a:t>od 8,6 g (Anglie) - 12,0 g (Chorvatsko)</a:t>
            </a:r>
          </a:p>
          <a:p>
            <a:pPr marL="411163" eaLnBrk="1" hangingPunct="1">
              <a:buFont typeface="Wingdings" pitchFamily="2" charset="2"/>
              <a:buNone/>
              <a:defRPr/>
            </a:pPr>
            <a:endParaRPr lang="cs-CZ" sz="1800" dirty="0" smtClean="0">
              <a:latin typeface="Gill Sans MT" pitchFamily="34" charset="-18"/>
            </a:endParaRPr>
          </a:p>
          <a:p>
            <a:pPr marL="411163" eaLnBrk="1" hangingPunct="1">
              <a:buFont typeface="Wingdings" pitchFamily="2" charset="2"/>
              <a:buNone/>
              <a:defRPr/>
            </a:pPr>
            <a:r>
              <a:rPr lang="cs-CZ" sz="4000" dirty="0" smtClean="0">
                <a:latin typeface="Gill Sans MT" pitchFamily="34" charset="-18"/>
              </a:rPr>
              <a:t>ČR:   16,0 g denně</a:t>
            </a:r>
          </a:p>
        </p:txBody>
      </p:sp>
      <p:pic>
        <p:nvPicPr>
          <p:cNvPr id="4" name="Picture 2"/>
          <p:cNvPicPr>
            <a:picLocks noChangeAspect="1" noChangeArrowheads="1"/>
          </p:cNvPicPr>
          <p:nvPr/>
        </p:nvPicPr>
        <p:blipFill>
          <a:blip r:embed="rId2" cstate="print"/>
          <a:srcRect/>
          <a:stretch>
            <a:fillRect/>
          </a:stretch>
        </p:blipFill>
        <p:spPr bwMode="auto">
          <a:xfrm>
            <a:off x="0" y="5886450"/>
            <a:ext cx="9144000" cy="97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4294967295"/>
          </p:nvPr>
        </p:nvSpPr>
        <p:spPr>
          <a:xfrm>
            <a:off x="684213" y="1557338"/>
            <a:ext cx="7920037" cy="4430712"/>
          </a:xfrm>
        </p:spPr>
        <p:txBody>
          <a:bodyPr lIns="90488" tIns="44450" rIns="90488" bIns="44450"/>
          <a:lstStyle/>
          <a:p>
            <a:pPr eaLnBrk="1" hangingPunct="1">
              <a:lnSpc>
                <a:spcPct val="90000"/>
              </a:lnSpc>
              <a:buFontTx/>
              <a:buNone/>
            </a:pPr>
            <a:r>
              <a:rPr lang="cs-CZ" sz="1800" dirty="0" smtClean="0">
                <a:latin typeface="Gill Sans MT" pitchFamily="34" charset="-18"/>
              </a:rPr>
              <a:t>Snídaňové cereálie	           	0,75 g/ porci</a:t>
            </a:r>
          </a:p>
          <a:p>
            <a:pPr eaLnBrk="1" hangingPunct="1">
              <a:lnSpc>
                <a:spcPct val="90000"/>
              </a:lnSpc>
              <a:buFontTx/>
              <a:buNone/>
            </a:pPr>
            <a:r>
              <a:rPr lang="cs-CZ" sz="1800" dirty="0" smtClean="0">
                <a:latin typeface="Gill Sans MT" pitchFamily="34" charset="-18"/>
              </a:rPr>
              <a:t>Rohlík			            	0,55 g /kus</a:t>
            </a:r>
          </a:p>
          <a:p>
            <a:pPr eaLnBrk="1" hangingPunct="1">
              <a:lnSpc>
                <a:spcPct val="90000"/>
              </a:lnSpc>
              <a:buFontTx/>
              <a:buNone/>
            </a:pPr>
            <a:r>
              <a:rPr lang="cs-CZ" sz="1800" dirty="0" smtClean="0">
                <a:latin typeface="Gill Sans MT" pitchFamily="34" charset="-18"/>
              </a:rPr>
              <a:t>Chléb 			            	0,95 g / krajíc</a:t>
            </a:r>
          </a:p>
          <a:p>
            <a:pPr eaLnBrk="1" hangingPunct="1">
              <a:lnSpc>
                <a:spcPct val="90000"/>
              </a:lnSpc>
              <a:buFontTx/>
              <a:buNone/>
            </a:pPr>
            <a:r>
              <a:rPr lang="cs-CZ" sz="1800" dirty="0" smtClean="0">
                <a:latin typeface="Gill Sans MT" pitchFamily="34" charset="-18"/>
              </a:rPr>
              <a:t>Balkánský sýr		            	3,25 g / 100 g</a:t>
            </a:r>
          </a:p>
          <a:p>
            <a:pPr eaLnBrk="1" hangingPunct="1">
              <a:lnSpc>
                <a:spcPct val="90000"/>
              </a:lnSpc>
              <a:buFontTx/>
              <a:buNone/>
            </a:pPr>
            <a:r>
              <a:rPr lang="cs-CZ" sz="1800" dirty="0" smtClean="0">
                <a:latin typeface="Gill Sans MT" pitchFamily="34" charset="-18"/>
              </a:rPr>
              <a:t>Tavený sýr                         		2,25 g / 100 g</a:t>
            </a:r>
          </a:p>
          <a:p>
            <a:pPr eaLnBrk="1" hangingPunct="1">
              <a:lnSpc>
                <a:spcPct val="90000"/>
              </a:lnSpc>
              <a:buFontTx/>
              <a:buNone/>
            </a:pPr>
            <a:r>
              <a:rPr lang="cs-CZ" sz="1800" dirty="0" smtClean="0">
                <a:latin typeface="Gill Sans MT" pitchFamily="34" charset="-18"/>
              </a:rPr>
              <a:t>Šunka				1,88 g / 100 g</a:t>
            </a:r>
          </a:p>
          <a:p>
            <a:pPr eaLnBrk="1" hangingPunct="1">
              <a:lnSpc>
                <a:spcPct val="90000"/>
              </a:lnSpc>
              <a:buFontTx/>
              <a:buNone/>
            </a:pPr>
            <a:r>
              <a:rPr lang="cs-CZ" sz="1800" dirty="0" smtClean="0">
                <a:latin typeface="Gill Sans MT" pitchFamily="34" charset="-18"/>
              </a:rPr>
              <a:t>Dietní párky			6,20 g / 100 g</a:t>
            </a:r>
          </a:p>
          <a:p>
            <a:pPr eaLnBrk="1" hangingPunct="1">
              <a:lnSpc>
                <a:spcPct val="90000"/>
              </a:lnSpc>
              <a:buFontTx/>
              <a:buNone/>
            </a:pPr>
            <a:r>
              <a:rPr lang="cs-CZ" sz="1800" dirty="0" smtClean="0">
                <a:latin typeface="Gill Sans MT" pitchFamily="34" charset="-18"/>
              </a:rPr>
              <a:t>Kečup 				2,75</a:t>
            </a:r>
            <a:r>
              <a:rPr lang="en-US" sz="1800" dirty="0" smtClean="0">
                <a:latin typeface="Gill Sans MT" pitchFamily="34" charset="-18"/>
              </a:rPr>
              <a:t> g </a:t>
            </a:r>
            <a:r>
              <a:rPr lang="cs-CZ" sz="1800" dirty="0" smtClean="0">
                <a:latin typeface="Gill Sans MT" pitchFamily="34" charset="-18"/>
              </a:rPr>
              <a:t>/ 100 g</a:t>
            </a:r>
          </a:p>
          <a:p>
            <a:pPr eaLnBrk="1" hangingPunct="1">
              <a:lnSpc>
                <a:spcPct val="90000"/>
              </a:lnSpc>
              <a:buFontTx/>
              <a:buNone/>
            </a:pPr>
            <a:r>
              <a:rPr lang="cs-CZ" sz="1800" dirty="0" smtClean="0">
                <a:latin typeface="Gill Sans MT" pitchFamily="34" charset="-18"/>
              </a:rPr>
              <a:t>Domácí polévka             </a:t>
            </a:r>
            <a:r>
              <a:rPr lang="de-DE" sz="1800" dirty="0" smtClean="0">
                <a:latin typeface="Gill Sans MT" pitchFamily="34" charset="-18"/>
              </a:rPr>
              <a:t>	</a:t>
            </a:r>
            <a:r>
              <a:rPr lang="cs-CZ" sz="1800" dirty="0" smtClean="0">
                <a:latin typeface="Gill Sans MT" pitchFamily="34" charset="-18"/>
              </a:rPr>
              <a:t>	</a:t>
            </a:r>
            <a:r>
              <a:rPr lang="de-DE" sz="1800" dirty="0" smtClean="0">
                <a:latin typeface="Gill Sans MT" pitchFamily="34" charset="-18"/>
              </a:rPr>
              <a:t>2,9 g / 250 ml</a:t>
            </a:r>
            <a:endParaRPr lang="cs-CZ" sz="1800" dirty="0" smtClean="0">
              <a:latin typeface="Gill Sans MT" pitchFamily="34" charset="-18"/>
            </a:endParaRPr>
          </a:p>
          <a:p>
            <a:pPr eaLnBrk="1" hangingPunct="1">
              <a:lnSpc>
                <a:spcPct val="90000"/>
              </a:lnSpc>
              <a:buFontTx/>
              <a:buNone/>
            </a:pPr>
            <a:r>
              <a:rPr lang="cs-CZ" sz="1800" dirty="0" smtClean="0">
                <a:latin typeface="Gill Sans MT" pitchFamily="34" charset="-18"/>
              </a:rPr>
              <a:t>Polévka z polotovaru          	</a:t>
            </a:r>
            <a:r>
              <a:rPr lang="de-DE" sz="1800" dirty="0" smtClean="0">
                <a:latin typeface="Gill Sans MT" pitchFamily="34" charset="-18"/>
              </a:rPr>
              <a:t>2 - 2,5 g / 200- 250 ml</a:t>
            </a:r>
          </a:p>
          <a:p>
            <a:pPr eaLnBrk="1" hangingPunct="1">
              <a:lnSpc>
                <a:spcPct val="90000"/>
              </a:lnSpc>
              <a:buFontTx/>
              <a:buNone/>
            </a:pPr>
            <a:endParaRPr lang="cs-CZ" sz="2400" b="1" dirty="0" smtClean="0"/>
          </a:p>
          <a:p>
            <a:pPr eaLnBrk="1" hangingPunct="1">
              <a:lnSpc>
                <a:spcPct val="90000"/>
              </a:lnSpc>
              <a:buFontTx/>
              <a:buNone/>
            </a:pPr>
            <a:endParaRPr lang="cs-CZ" sz="2400" b="1" dirty="0" smtClean="0"/>
          </a:p>
          <a:p>
            <a:pPr eaLnBrk="1" hangingPunct="1">
              <a:lnSpc>
                <a:spcPct val="80000"/>
              </a:lnSpc>
              <a:buFontTx/>
              <a:buNone/>
            </a:pPr>
            <a:endParaRPr lang="cs-CZ" sz="2400" b="1" dirty="0" smtClean="0"/>
          </a:p>
          <a:p>
            <a:pPr eaLnBrk="1" hangingPunct="1">
              <a:lnSpc>
                <a:spcPct val="80000"/>
              </a:lnSpc>
              <a:buFontTx/>
              <a:buNone/>
            </a:pPr>
            <a:endParaRPr lang="cs-CZ" sz="1800" b="1" dirty="0" smtClean="0"/>
          </a:p>
        </p:txBody>
      </p:sp>
      <p:sp>
        <p:nvSpPr>
          <p:cNvPr id="133123" name="Rectangle 3"/>
          <p:cNvSpPr>
            <a:spLocks noGrp="1" noChangeArrowheads="1"/>
          </p:cNvSpPr>
          <p:nvPr>
            <p:ph type="title" idx="4294967295"/>
          </p:nvPr>
        </p:nvSpPr>
        <p:spPr>
          <a:xfrm>
            <a:off x="179388" y="260350"/>
            <a:ext cx="8675687" cy="1143000"/>
          </a:xfrm>
        </p:spPr>
        <p:txBody>
          <a:bodyPr lIns="90488" tIns="44450" rIns="90488" bIns="44450"/>
          <a:lstStyle/>
          <a:p>
            <a:pPr algn="ctr" eaLnBrk="1" hangingPunct="1">
              <a:defRPr/>
            </a:pPr>
            <a:r>
              <a:rPr lang="cs-CZ" sz="2800" dirty="0" smtClean="0">
                <a:solidFill>
                  <a:srgbClr val="0070C0"/>
                </a:solidFill>
                <a:latin typeface="Arial" pitchFamily="34" charset="0"/>
                <a:cs typeface="Arial" pitchFamily="34" charset="0"/>
              </a:rPr>
              <a:t>Obsah soli v potravinách</a:t>
            </a:r>
          </a:p>
        </p:txBody>
      </p:sp>
      <p:pic>
        <p:nvPicPr>
          <p:cNvPr id="4" name="Picture 2"/>
          <p:cNvPicPr>
            <a:picLocks noChangeAspect="1" noChangeArrowheads="1"/>
          </p:cNvPicPr>
          <p:nvPr/>
        </p:nvPicPr>
        <p:blipFill>
          <a:blip r:embed="rId3" cstate="print"/>
          <a:srcRect/>
          <a:stretch>
            <a:fillRect/>
          </a:stretch>
        </p:blipFill>
        <p:spPr bwMode="auto">
          <a:xfrm>
            <a:off x="0" y="5715000"/>
            <a:ext cx="91440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idx="4294967295"/>
          </p:nvPr>
        </p:nvSpPr>
        <p:spPr/>
        <p:txBody>
          <a:bodyPr lIns="90488" tIns="44450" rIns="90488" bIns="44450"/>
          <a:lstStyle/>
          <a:p>
            <a:pPr eaLnBrk="1" hangingPunct="1">
              <a:defRPr/>
            </a:pPr>
            <a:r>
              <a:rPr lang="cs-CZ" sz="2800" dirty="0" smtClean="0">
                <a:solidFill>
                  <a:srgbClr val="0070C0"/>
                </a:solidFill>
                <a:latin typeface="Arial" pitchFamily="34" charset="0"/>
                <a:cs typeface="Arial" pitchFamily="34" charset="0"/>
              </a:rPr>
              <a:t>Denní příjem soli</a:t>
            </a:r>
          </a:p>
        </p:txBody>
      </p:sp>
      <p:sp>
        <p:nvSpPr>
          <p:cNvPr id="37891" name="Zástupný symbol pro obsah 2"/>
          <p:cNvSpPr>
            <a:spLocks noGrp="1"/>
          </p:cNvSpPr>
          <p:nvPr>
            <p:ph idx="4294967295"/>
          </p:nvPr>
        </p:nvSpPr>
        <p:spPr>
          <a:xfrm>
            <a:off x="468313" y="1989138"/>
            <a:ext cx="7920111" cy="4525962"/>
          </a:xfrm>
        </p:spPr>
        <p:txBody>
          <a:bodyPr lIns="90488" tIns="44450" rIns="90488" bIns="44450"/>
          <a:lstStyle/>
          <a:p>
            <a:pPr eaLnBrk="1" hangingPunct="1"/>
            <a:endParaRPr lang="cs-CZ" sz="1800" dirty="0" smtClean="0">
              <a:latin typeface="Gill Sans MT" pitchFamily="34" charset="-18"/>
            </a:endParaRPr>
          </a:p>
          <a:p>
            <a:pPr eaLnBrk="1" hangingPunct="1">
              <a:buNone/>
            </a:pPr>
            <a:r>
              <a:rPr lang="cs-CZ" sz="1800" dirty="0" smtClean="0">
                <a:latin typeface="Gill Sans MT" pitchFamily="34" charset="-18"/>
              </a:rPr>
              <a:t>Snídaně		150g vepřové párky s hořčicí a chlebem (5g)</a:t>
            </a:r>
          </a:p>
          <a:p>
            <a:pPr eaLnBrk="1" hangingPunct="1">
              <a:buNone/>
            </a:pPr>
            <a:r>
              <a:rPr lang="cs-CZ" sz="1800" dirty="0" smtClean="0">
                <a:latin typeface="Gill Sans MT" pitchFamily="34" charset="-18"/>
              </a:rPr>
              <a:t>Polévka		Gulášová 300ml (2g)</a:t>
            </a:r>
          </a:p>
          <a:p>
            <a:pPr eaLnBrk="1" hangingPunct="1">
              <a:buNone/>
            </a:pPr>
            <a:r>
              <a:rPr lang="cs-CZ" sz="1800" dirty="0" smtClean="0">
                <a:latin typeface="Gill Sans MT" pitchFamily="34" charset="-18"/>
              </a:rPr>
              <a:t>Oběd		150 g Španělský ptáček, rýže, nakládaná okurka (5g)</a:t>
            </a:r>
          </a:p>
          <a:p>
            <a:pPr eaLnBrk="1" hangingPunct="1">
              <a:buNone/>
            </a:pPr>
            <a:r>
              <a:rPr lang="cs-CZ" sz="1800" dirty="0" smtClean="0">
                <a:latin typeface="Gill Sans MT" pitchFamily="34" charset="-18"/>
              </a:rPr>
              <a:t>Večeře 		Pizza se šunkou, sýrem, olivami a kečupem (4g)</a:t>
            </a:r>
          </a:p>
          <a:p>
            <a:pPr eaLnBrk="1" hangingPunct="1">
              <a:buFont typeface="Wingdings" pitchFamily="2" charset="2"/>
              <a:buNone/>
            </a:pPr>
            <a:r>
              <a:rPr lang="cs-CZ" sz="1800" dirty="0" smtClean="0">
                <a:latin typeface="Gill Sans MT" pitchFamily="34" charset="-18"/>
              </a:rPr>
              <a:t>      </a:t>
            </a:r>
          </a:p>
          <a:p>
            <a:pPr algn="ctr" eaLnBrk="1" hangingPunct="1">
              <a:buFont typeface="Wingdings" pitchFamily="2" charset="2"/>
              <a:buNone/>
            </a:pPr>
            <a:r>
              <a:rPr lang="cs-CZ" sz="1800" dirty="0" smtClean="0">
                <a:latin typeface="Gill Sans MT" pitchFamily="34" charset="-18"/>
              </a:rPr>
              <a:t> </a:t>
            </a:r>
            <a:r>
              <a:rPr lang="cs-CZ" sz="5400" dirty="0" smtClean="0">
                <a:latin typeface="Gill Sans MT" pitchFamily="34" charset="-18"/>
              </a:rPr>
              <a:t>dohromady  16 g</a:t>
            </a:r>
          </a:p>
        </p:txBody>
      </p:sp>
      <p:pic>
        <p:nvPicPr>
          <p:cNvPr id="4" name="Picture 2"/>
          <p:cNvPicPr>
            <a:picLocks noChangeAspect="1" noChangeArrowheads="1"/>
          </p:cNvPicPr>
          <p:nvPr/>
        </p:nvPicPr>
        <p:blipFill>
          <a:blip r:embed="rId2" cstate="print"/>
          <a:srcRect/>
          <a:stretch>
            <a:fillRect/>
          </a:stretch>
        </p:blipFill>
        <p:spPr bwMode="auto">
          <a:xfrm>
            <a:off x="0" y="5886450"/>
            <a:ext cx="9144000" cy="9715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idx="4294967295"/>
          </p:nvPr>
        </p:nvSpPr>
        <p:spPr/>
        <p:txBody>
          <a:bodyPr lIns="90488" tIns="44450" rIns="90488" bIns="44450"/>
          <a:lstStyle/>
          <a:p>
            <a:pPr eaLnBrk="1" hangingPunct="1">
              <a:defRPr/>
            </a:pPr>
            <a:r>
              <a:rPr lang="cs-CZ" sz="2800" dirty="0" smtClean="0">
                <a:solidFill>
                  <a:srgbClr val="0070C0"/>
                </a:solidFill>
                <a:latin typeface="Arial" pitchFamily="34" charset="0"/>
                <a:cs typeface="Arial" pitchFamily="34" charset="0"/>
              </a:rPr>
              <a:t>Cukry</a:t>
            </a:r>
          </a:p>
        </p:txBody>
      </p:sp>
      <p:sp>
        <p:nvSpPr>
          <p:cNvPr id="37891" name="Zástupný symbol pro obsah 2"/>
          <p:cNvSpPr>
            <a:spLocks noGrp="1"/>
          </p:cNvSpPr>
          <p:nvPr>
            <p:ph idx="4294967295"/>
          </p:nvPr>
        </p:nvSpPr>
        <p:spPr>
          <a:xfrm>
            <a:off x="0" y="1268760"/>
            <a:ext cx="9144000" cy="4525962"/>
          </a:xfrm>
        </p:spPr>
        <p:txBody>
          <a:bodyPr lIns="90488" tIns="44450" rIns="90488" bIns="44450"/>
          <a:lstStyle/>
          <a:p>
            <a:pPr eaLnBrk="1" hangingPunct="1"/>
            <a:r>
              <a:rPr lang="cs-CZ" sz="2800" dirty="0" smtClean="0">
                <a:latin typeface="Gill Sans MT" pitchFamily="34" charset="-18"/>
              </a:rPr>
              <a:t>Referenční hodnota příjmu pro cukry 90 g  / den</a:t>
            </a:r>
          </a:p>
          <a:p>
            <a:pPr eaLnBrk="1" hangingPunct="1"/>
            <a:r>
              <a:rPr lang="cs-CZ" sz="2800" dirty="0" smtClean="0">
                <a:latin typeface="Gill Sans MT" pitchFamily="34" charset="-18"/>
              </a:rPr>
              <a:t>Doporučení WHO tolerovaný příjem pro přidaný cukr </a:t>
            </a:r>
          </a:p>
          <a:p>
            <a:pPr lvl="1" eaLnBrk="1" hangingPunct="1"/>
            <a:r>
              <a:rPr lang="cs-CZ" dirty="0" smtClean="0">
                <a:latin typeface="Gill Sans MT" pitchFamily="34" charset="-18"/>
              </a:rPr>
              <a:t>˂ 10 % z celkového příjmu energie</a:t>
            </a:r>
          </a:p>
          <a:p>
            <a:pPr lvl="1" eaLnBrk="1" hangingPunct="1"/>
            <a:r>
              <a:rPr lang="cs-CZ" dirty="0" smtClean="0">
                <a:latin typeface="Gill Sans MT" pitchFamily="34" charset="-18"/>
              </a:rPr>
              <a:t>cca 50 g / den </a:t>
            </a:r>
          </a:p>
          <a:p>
            <a:pPr eaLnBrk="1" hangingPunct="1"/>
            <a:r>
              <a:rPr lang="cs-CZ" sz="2800" dirty="0" smtClean="0">
                <a:latin typeface="Gill Sans MT" pitchFamily="34" charset="-18"/>
              </a:rPr>
              <a:t> Plán snížení tolerovaného příjmu (březen 2014)</a:t>
            </a:r>
          </a:p>
          <a:p>
            <a:pPr lvl="1" eaLnBrk="1" hangingPunct="1"/>
            <a:r>
              <a:rPr lang="cs-CZ" dirty="0" smtClean="0">
                <a:latin typeface="Gill Sans MT" pitchFamily="34" charset="-18"/>
              </a:rPr>
              <a:t>˂ 5 % z celkového příjmu energie</a:t>
            </a:r>
          </a:p>
          <a:p>
            <a:pPr lvl="1" eaLnBrk="1" hangingPunct="1"/>
            <a:r>
              <a:rPr lang="cs-CZ" dirty="0" smtClean="0">
                <a:latin typeface="Gill Sans MT" pitchFamily="34" charset="-18"/>
              </a:rPr>
              <a:t>cca 25 g / den</a:t>
            </a:r>
          </a:p>
          <a:p>
            <a:pPr eaLnBrk="1" hangingPunct="1"/>
            <a:r>
              <a:rPr lang="cs-CZ" sz="2800" dirty="0" smtClean="0">
                <a:latin typeface="Gill Sans MT" pitchFamily="34" charset="-18"/>
              </a:rPr>
              <a:t>Hodnoty příjmu vysoce překračovány</a:t>
            </a:r>
          </a:p>
        </p:txBody>
      </p:sp>
      <p:pic>
        <p:nvPicPr>
          <p:cNvPr id="4" name="Picture 2"/>
          <p:cNvPicPr>
            <a:picLocks noChangeAspect="1" noChangeArrowheads="1"/>
          </p:cNvPicPr>
          <p:nvPr/>
        </p:nvPicPr>
        <p:blipFill>
          <a:blip r:embed="rId2" cstate="print"/>
          <a:srcRect/>
          <a:stretch>
            <a:fillRect/>
          </a:stretch>
        </p:blipFill>
        <p:spPr bwMode="auto">
          <a:xfrm>
            <a:off x="0" y="5886450"/>
            <a:ext cx="9144000" cy="9715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dianummer 3"/>
          <p:cNvSpPr txBox="1">
            <a:spLocks noGrp="1"/>
          </p:cNvSpPr>
          <p:nvPr/>
        </p:nvSpPr>
        <p:spPr bwMode="auto">
          <a:xfrm>
            <a:off x="7239000" y="2492375"/>
            <a:ext cx="1905000" cy="457200"/>
          </a:xfrm>
          <a:prstGeom prst="rect">
            <a:avLst/>
          </a:prstGeom>
          <a:noFill/>
          <a:ln w="9525">
            <a:noFill/>
            <a:miter lim="800000"/>
            <a:headEnd/>
            <a:tailEnd/>
          </a:ln>
        </p:spPr>
        <p:txBody>
          <a:bodyPr/>
          <a:lstStyle/>
          <a:p>
            <a:pPr algn="r"/>
            <a:fld id="{09EC457F-440D-42D6-860C-9FBA7ED3822D}" type="slidenum">
              <a:rPr lang="en-US" sz="1400">
                <a:solidFill>
                  <a:schemeClr val="bg1"/>
                </a:solidFill>
                <a:ea typeface="Osaka" pitchFamily="96" charset="-128"/>
              </a:rPr>
              <a:pPr algn="r"/>
              <a:t>14</a:t>
            </a:fld>
            <a:endParaRPr lang="en-US" sz="1400">
              <a:solidFill>
                <a:schemeClr val="bg1"/>
              </a:solidFill>
              <a:ea typeface="Osaka" pitchFamily="96" charset="-128"/>
            </a:endParaRPr>
          </a:p>
        </p:txBody>
      </p:sp>
      <p:sp>
        <p:nvSpPr>
          <p:cNvPr id="20483" name="Rectangle 2"/>
          <p:cNvSpPr>
            <a:spLocks noGrp="1" noChangeArrowheads="1"/>
          </p:cNvSpPr>
          <p:nvPr>
            <p:ph type="title" idx="4294967295"/>
          </p:nvPr>
        </p:nvSpPr>
        <p:spPr>
          <a:xfrm>
            <a:off x="611188" y="260350"/>
            <a:ext cx="8229600" cy="792163"/>
          </a:xfrm>
        </p:spPr>
        <p:txBody>
          <a:bodyPr/>
          <a:lstStyle/>
          <a:p>
            <a:pPr eaLnBrk="1" hangingPunct="1"/>
            <a:r>
              <a:rPr lang="en-GB" sz="2800" dirty="0" smtClean="0">
                <a:solidFill>
                  <a:srgbClr val="0070C0"/>
                </a:solidFill>
                <a:latin typeface="Arial" pitchFamily="34" charset="0"/>
                <a:cs typeface="Arial" pitchFamily="34" charset="0"/>
              </a:rPr>
              <a:t>WHO </a:t>
            </a:r>
            <a:r>
              <a:rPr lang="cs-CZ" sz="2800" dirty="0" smtClean="0">
                <a:solidFill>
                  <a:srgbClr val="0070C0"/>
                </a:solidFill>
                <a:latin typeface="Arial" pitchFamily="34" charset="0"/>
                <a:cs typeface="Arial" pitchFamily="34" charset="0"/>
              </a:rPr>
              <a:t>globální strategie</a:t>
            </a:r>
            <a:r>
              <a:rPr lang="en-GB" sz="2800" dirty="0" smtClean="0">
                <a:solidFill>
                  <a:srgbClr val="0070C0"/>
                </a:solidFill>
                <a:latin typeface="Arial" pitchFamily="34" charset="0"/>
                <a:cs typeface="Arial" pitchFamily="34" charset="0"/>
              </a:rPr>
              <a:t> (2004)</a:t>
            </a:r>
          </a:p>
        </p:txBody>
      </p:sp>
      <p:sp>
        <p:nvSpPr>
          <p:cNvPr id="20484" name="Rectangle 3"/>
          <p:cNvSpPr>
            <a:spLocks noGrp="1" noChangeArrowheads="1"/>
          </p:cNvSpPr>
          <p:nvPr>
            <p:ph type="body" idx="4294967295"/>
          </p:nvPr>
        </p:nvSpPr>
        <p:spPr>
          <a:xfrm>
            <a:off x="539750" y="1125538"/>
            <a:ext cx="8229600" cy="4524375"/>
          </a:xfrm>
        </p:spPr>
        <p:txBody>
          <a:bodyPr/>
          <a:lstStyle/>
          <a:p>
            <a:pPr eaLnBrk="1" hangingPunct="1">
              <a:buNone/>
            </a:pPr>
            <a:r>
              <a:rPr lang="en-GB" sz="2100" dirty="0" smtClean="0">
                <a:solidFill>
                  <a:srgbClr val="0070C0"/>
                </a:solidFill>
                <a:latin typeface="Gill Sans MT" pitchFamily="34" charset="-18"/>
              </a:rPr>
              <a:t>Specific</a:t>
            </a:r>
            <a:r>
              <a:rPr lang="cs-CZ" sz="2100" dirty="0" err="1" smtClean="0">
                <a:solidFill>
                  <a:srgbClr val="0070C0"/>
                </a:solidFill>
                <a:latin typeface="Gill Sans MT" pitchFamily="34" charset="-18"/>
              </a:rPr>
              <a:t>ká</a:t>
            </a:r>
            <a:r>
              <a:rPr lang="cs-CZ" sz="2100" dirty="0" smtClean="0">
                <a:solidFill>
                  <a:srgbClr val="0070C0"/>
                </a:solidFill>
                <a:latin typeface="Gill Sans MT" pitchFamily="34" charset="-18"/>
              </a:rPr>
              <a:t> doporučení pro průmysl </a:t>
            </a:r>
          </a:p>
          <a:p>
            <a:pPr eaLnBrk="1" hangingPunct="1">
              <a:buNone/>
            </a:pPr>
            <a:r>
              <a:rPr lang="en-GB" sz="2100" dirty="0" smtClean="0">
                <a:latin typeface="Gill Sans MT" pitchFamily="34" charset="-18"/>
              </a:rPr>
              <a:t>[Global Strategy on Diet, Physical Activity and Health, 2004]</a:t>
            </a:r>
          </a:p>
          <a:p>
            <a:pPr lvl="1" eaLnBrk="1" hangingPunct="1"/>
            <a:r>
              <a:rPr lang="cs-CZ" sz="2100" dirty="0" smtClean="0">
                <a:latin typeface="Gill Sans MT" pitchFamily="34" charset="-18"/>
              </a:rPr>
              <a:t>Snížit hladinu </a:t>
            </a:r>
            <a:r>
              <a:rPr lang="cs-CZ" sz="2100" b="1" dirty="0" smtClean="0">
                <a:latin typeface="Gill Sans MT" pitchFamily="34" charset="-18"/>
              </a:rPr>
              <a:t>nasycených tuků</a:t>
            </a:r>
            <a:r>
              <a:rPr lang="en-GB" sz="2100" dirty="0" smtClean="0">
                <a:latin typeface="Gill Sans MT" pitchFamily="34" charset="-18"/>
              </a:rPr>
              <a:t>, </a:t>
            </a:r>
            <a:r>
              <a:rPr lang="en-GB" sz="2100" b="1" dirty="0" smtClean="0">
                <a:latin typeface="Gill Sans MT" pitchFamily="34" charset="-18"/>
              </a:rPr>
              <a:t>trans</a:t>
            </a:r>
            <a:r>
              <a:rPr lang="cs-CZ" sz="2100" b="1" dirty="0" smtClean="0">
                <a:latin typeface="Gill Sans MT" pitchFamily="34" charset="-18"/>
              </a:rPr>
              <a:t> MK</a:t>
            </a:r>
            <a:r>
              <a:rPr lang="en-GB" sz="2100" dirty="0" smtClean="0">
                <a:latin typeface="Gill Sans MT" pitchFamily="34" charset="-18"/>
              </a:rPr>
              <a:t>, </a:t>
            </a:r>
            <a:r>
              <a:rPr lang="cs-CZ" sz="2100" b="1" dirty="0" smtClean="0">
                <a:latin typeface="Gill Sans MT" pitchFamily="34" charset="-18"/>
              </a:rPr>
              <a:t>přidaného cukru a soli </a:t>
            </a:r>
            <a:r>
              <a:rPr lang="cs-CZ" sz="2100" dirty="0" smtClean="0">
                <a:latin typeface="Gill Sans MT" pitchFamily="34" charset="-18"/>
              </a:rPr>
              <a:t>ve výrobcích na trhu</a:t>
            </a:r>
            <a:endParaRPr lang="en-GB" sz="2100" dirty="0" smtClean="0">
              <a:latin typeface="Gill Sans MT" pitchFamily="34" charset="-18"/>
            </a:endParaRPr>
          </a:p>
          <a:p>
            <a:pPr lvl="1" eaLnBrk="1" hangingPunct="1"/>
            <a:r>
              <a:rPr lang="en-GB" sz="2100" dirty="0" smtClean="0">
                <a:latin typeface="Gill Sans MT" pitchFamily="34" charset="-18"/>
              </a:rPr>
              <a:t>P</a:t>
            </a:r>
            <a:r>
              <a:rPr lang="cs-CZ" sz="2100" dirty="0" err="1" smtClean="0">
                <a:latin typeface="Gill Sans MT" pitchFamily="34" charset="-18"/>
              </a:rPr>
              <a:t>oskytovat</a:t>
            </a:r>
            <a:r>
              <a:rPr lang="cs-CZ" sz="2100" dirty="0" smtClean="0">
                <a:latin typeface="Gill Sans MT" pitchFamily="34" charset="-18"/>
              </a:rPr>
              <a:t> spotřebiteli odpovídající a srozumitelnou informaci o výživové hodnotě výrobku</a:t>
            </a:r>
          </a:p>
          <a:p>
            <a:pPr lvl="1" eaLnBrk="1" hangingPunct="1"/>
            <a:r>
              <a:rPr lang="cs-CZ" sz="2100" dirty="0" smtClean="0">
                <a:latin typeface="Gill Sans MT" pitchFamily="34" charset="-18"/>
              </a:rPr>
              <a:t>Zavádět jednoduchá jasné a konzistentní značení potravin a používat vědecky podložená tvrzené</a:t>
            </a:r>
          </a:p>
          <a:p>
            <a:pPr lvl="1" eaLnBrk="1" hangingPunct="1"/>
            <a:r>
              <a:rPr lang="cs-CZ" sz="2100" dirty="0" smtClean="0">
                <a:latin typeface="Gill Sans MT" pitchFamily="34" charset="-18"/>
              </a:rPr>
              <a:t>Pomáhat spotřebiteli s výběrem nutričně preferovaných potravin</a:t>
            </a:r>
            <a:endParaRPr lang="en-GB" sz="2100" b="1" dirty="0" smtClean="0">
              <a:latin typeface="Gill Sans MT" pitchFamily="34" charset="-18"/>
            </a:endParaRPr>
          </a:p>
        </p:txBody>
      </p:sp>
      <p:sp>
        <p:nvSpPr>
          <p:cNvPr id="20485" name="AutoShape 4"/>
          <p:cNvSpPr>
            <a:spLocks noChangeArrowheads="1"/>
          </p:cNvSpPr>
          <p:nvPr/>
        </p:nvSpPr>
        <p:spPr bwMode="auto">
          <a:xfrm>
            <a:off x="899592" y="4797152"/>
            <a:ext cx="7561262" cy="865188"/>
          </a:xfrm>
          <a:prstGeom prst="roundRect">
            <a:avLst>
              <a:gd name="adj" fmla="val 16667"/>
            </a:avLst>
          </a:prstGeom>
          <a:solidFill>
            <a:srgbClr val="1A5FAA"/>
          </a:solidFill>
          <a:ln w="28575" algn="ctr">
            <a:noFill/>
            <a:round/>
            <a:headEnd/>
            <a:tailEnd/>
          </a:ln>
        </p:spPr>
        <p:txBody>
          <a:bodyPr wrap="none" anchor="ctr"/>
          <a:lstStyle/>
          <a:p>
            <a:r>
              <a:rPr lang="cs-CZ" sz="2000">
                <a:solidFill>
                  <a:schemeClr val="bg1"/>
                </a:solidFill>
              </a:rPr>
              <a:t>Zdraví je klíčový faktor rozvoje a ekonomického růstu společnosti</a:t>
            </a:r>
            <a:endParaRPr lang="nl-NL" sz="2000">
              <a:solidFill>
                <a:schemeClr val="bg1"/>
              </a:solidFill>
              <a:ea typeface="Osaka" pitchFamily="96" charset="-128"/>
            </a:endParaRPr>
          </a:p>
        </p:txBody>
      </p:sp>
      <p:pic>
        <p:nvPicPr>
          <p:cNvPr id="20486" name="Picture 2"/>
          <p:cNvPicPr>
            <a:picLocks noChangeAspect="1" noChangeArrowheads="1"/>
          </p:cNvPicPr>
          <p:nvPr/>
        </p:nvPicPr>
        <p:blipFill>
          <a:blip r:embed="rId3" cstate="print"/>
          <a:srcRect/>
          <a:stretch>
            <a:fillRect/>
          </a:stretch>
        </p:blipFill>
        <p:spPr bwMode="auto">
          <a:xfrm>
            <a:off x="0" y="5886450"/>
            <a:ext cx="9144000" cy="971550"/>
          </a:xfrm>
          <a:prstGeom prst="rect">
            <a:avLst/>
          </a:prstGeom>
          <a:noFill/>
          <a:ln w="9525">
            <a:noFill/>
            <a:miter lim="800000"/>
            <a:headEnd/>
            <a:tailEnd/>
          </a:ln>
        </p:spPr>
      </p:pic>
      <p:pic>
        <p:nvPicPr>
          <p:cNvPr id="20487" name="Picture 10" descr="C:\Users\Alexandra.Krausova\AppData\Local\Microsoft\Windows\Temporary Internet Files\Content.Outlook\7Z2JE26O\Choices_Czech_transp.png"/>
          <p:cNvPicPr>
            <a:picLocks noChangeAspect="1" noChangeArrowheads="1"/>
          </p:cNvPicPr>
          <p:nvPr/>
        </p:nvPicPr>
        <p:blipFill>
          <a:blip r:embed="rId4" cstate="print"/>
          <a:srcRect/>
          <a:stretch>
            <a:fillRect/>
          </a:stretch>
        </p:blipFill>
        <p:spPr bwMode="auto">
          <a:xfrm>
            <a:off x="8039100" y="0"/>
            <a:ext cx="1104900" cy="107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jdelijke aanduiding voor dianummer 3"/>
          <p:cNvSpPr txBox="1">
            <a:spLocks noGrp="1"/>
          </p:cNvSpPr>
          <p:nvPr/>
        </p:nvSpPr>
        <p:spPr bwMode="auto">
          <a:xfrm>
            <a:off x="7239000" y="2492375"/>
            <a:ext cx="1905000" cy="457200"/>
          </a:xfrm>
          <a:prstGeom prst="rect">
            <a:avLst/>
          </a:prstGeom>
          <a:noFill/>
          <a:ln w="9525">
            <a:noFill/>
            <a:miter lim="800000"/>
            <a:headEnd/>
            <a:tailEnd/>
          </a:ln>
        </p:spPr>
        <p:txBody>
          <a:bodyPr/>
          <a:lstStyle/>
          <a:p>
            <a:pPr algn="r"/>
            <a:fld id="{D43EF1E0-C546-4895-A9C6-F0EE5C59F084}" type="slidenum">
              <a:rPr lang="en-US" sz="1400">
                <a:solidFill>
                  <a:schemeClr val="bg1"/>
                </a:solidFill>
                <a:ea typeface="Osaka" pitchFamily="96" charset="-128"/>
              </a:rPr>
              <a:pPr algn="r"/>
              <a:t>15</a:t>
            </a:fld>
            <a:endParaRPr lang="en-US" sz="1400">
              <a:solidFill>
                <a:schemeClr val="bg1"/>
              </a:solidFill>
              <a:ea typeface="Osaka" pitchFamily="96" charset="-128"/>
            </a:endParaRPr>
          </a:p>
        </p:txBody>
      </p:sp>
      <p:sp>
        <p:nvSpPr>
          <p:cNvPr id="21507" name="Rectangle 2"/>
          <p:cNvSpPr>
            <a:spLocks noGrp="1" noChangeArrowheads="1"/>
          </p:cNvSpPr>
          <p:nvPr>
            <p:ph type="title" idx="4294967295"/>
          </p:nvPr>
        </p:nvSpPr>
        <p:spPr>
          <a:xfrm>
            <a:off x="539750" y="260350"/>
            <a:ext cx="8229600" cy="792163"/>
          </a:xfrm>
        </p:spPr>
        <p:txBody>
          <a:bodyPr/>
          <a:lstStyle/>
          <a:p>
            <a:pPr algn="l" eaLnBrk="1" hangingPunct="1"/>
            <a:r>
              <a:rPr lang="cs-CZ" sz="2800" dirty="0" smtClean="0">
                <a:solidFill>
                  <a:srgbClr val="0070C0"/>
                </a:solidFill>
                <a:latin typeface="Arial" pitchFamily="34" charset="0"/>
                <a:cs typeface="Arial" pitchFamily="34" charset="0"/>
              </a:rPr>
              <a:t>Bílá kniha EU o výživě </a:t>
            </a:r>
            <a:r>
              <a:rPr lang="en-GB" sz="2800" dirty="0" smtClean="0">
                <a:solidFill>
                  <a:srgbClr val="0070C0"/>
                </a:solidFill>
                <a:latin typeface="Arial" pitchFamily="34" charset="0"/>
                <a:cs typeface="Arial" pitchFamily="34" charset="0"/>
              </a:rPr>
              <a:t>EU (2007)</a:t>
            </a:r>
          </a:p>
        </p:txBody>
      </p:sp>
      <p:sp>
        <p:nvSpPr>
          <p:cNvPr id="21508" name="Rectangle 3"/>
          <p:cNvSpPr>
            <a:spLocks noGrp="1" noChangeArrowheads="1"/>
          </p:cNvSpPr>
          <p:nvPr>
            <p:ph type="body" idx="4294967295"/>
          </p:nvPr>
        </p:nvSpPr>
        <p:spPr>
          <a:xfrm>
            <a:off x="539750" y="981075"/>
            <a:ext cx="8229600" cy="5111750"/>
          </a:xfrm>
        </p:spPr>
        <p:txBody>
          <a:bodyPr/>
          <a:lstStyle/>
          <a:p>
            <a:pPr eaLnBrk="1" hangingPunct="1">
              <a:buFont typeface="Arial" pitchFamily="34" charset="0"/>
              <a:buNone/>
            </a:pPr>
            <a:r>
              <a:rPr lang="cs-CZ" sz="2800" dirty="0" smtClean="0">
                <a:solidFill>
                  <a:srgbClr val="0070C0"/>
                </a:solidFill>
              </a:rPr>
              <a:t>    </a:t>
            </a:r>
            <a:r>
              <a:rPr lang="cs-CZ" sz="1800" dirty="0" smtClean="0">
                <a:solidFill>
                  <a:srgbClr val="0070C0"/>
                </a:solidFill>
                <a:latin typeface="Gill Sans MT" pitchFamily="34" charset="-18"/>
              </a:rPr>
              <a:t>Zvyšovat dostupnost potravin s preferovaným nutričním složením</a:t>
            </a:r>
          </a:p>
          <a:p>
            <a:pPr eaLnBrk="1" hangingPunct="1">
              <a:buFont typeface="Arial" pitchFamily="34" charset="0"/>
              <a:buNone/>
            </a:pPr>
            <a:endParaRPr lang="cs-CZ" sz="2100" dirty="0" smtClean="0">
              <a:solidFill>
                <a:srgbClr val="00B0F0"/>
              </a:solidFill>
              <a:latin typeface="Gill Sans MT" pitchFamily="34" charset="-18"/>
            </a:endParaRPr>
          </a:p>
          <a:p>
            <a:pPr lvl="1" eaLnBrk="1" hangingPunct="1"/>
            <a:r>
              <a:rPr lang="cs-CZ" sz="1800" dirty="0" smtClean="0">
                <a:latin typeface="Gill Sans MT" pitchFamily="34" charset="-18"/>
              </a:rPr>
              <a:t>Snižovat sůl, nasycené tuky, trans MK a cukr v potravinách</a:t>
            </a:r>
            <a:endParaRPr lang="en-GB" sz="1800" dirty="0" smtClean="0">
              <a:latin typeface="Gill Sans MT" pitchFamily="34" charset="-18"/>
            </a:endParaRPr>
          </a:p>
          <a:p>
            <a:pPr lvl="1" eaLnBrk="1" hangingPunct="1"/>
            <a:endParaRPr lang="cs-CZ" sz="1800" dirty="0" smtClean="0">
              <a:latin typeface="Gill Sans MT" pitchFamily="34" charset="-18"/>
            </a:endParaRPr>
          </a:p>
          <a:p>
            <a:pPr lvl="1" eaLnBrk="1" hangingPunct="1"/>
            <a:r>
              <a:rPr lang="cs-CZ" sz="1800" dirty="0" smtClean="0">
                <a:latin typeface="Gill Sans MT" pitchFamily="34" charset="-18"/>
              </a:rPr>
              <a:t>Dělat významné změny nutričního složení</a:t>
            </a:r>
            <a:endParaRPr lang="en-GB" sz="1800" dirty="0" smtClean="0">
              <a:latin typeface="Gill Sans MT" pitchFamily="34" charset="-18"/>
            </a:endParaRPr>
          </a:p>
          <a:p>
            <a:pPr lvl="1" eaLnBrk="1" hangingPunct="1"/>
            <a:endParaRPr lang="cs-CZ" sz="1800" dirty="0" smtClean="0">
              <a:latin typeface="Gill Sans MT" pitchFamily="34" charset="-18"/>
            </a:endParaRPr>
          </a:p>
          <a:p>
            <a:pPr lvl="1" eaLnBrk="1" hangingPunct="1"/>
            <a:r>
              <a:rPr lang="cs-CZ" sz="1800" dirty="0" smtClean="0">
                <a:latin typeface="Gill Sans MT" pitchFamily="34" charset="-18"/>
              </a:rPr>
              <a:t>Vychovávat spotřebitele</a:t>
            </a:r>
          </a:p>
          <a:p>
            <a:pPr lvl="1" eaLnBrk="1" hangingPunct="1"/>
            <a:endParaRPr lang="cs-CZ" sz="1800" dirty="0" smtClean="0">
              <a:latin typeface="Gill Sans MT" pitchFamily="34" charset="-18"/>
            </a:endParaRPr>
          </a:p>
          <a:p>
            <a:pPr lvl="1" eaLnBrk="1" hangingPunct="1"/>
            <a:r>
              <a:rPr lang="cs-CZ" sz="1800" dirty="0" smtClean="0">
                <a:latin typeface="Gill Sans MT" pitchFamily="34" charset="-18"/>
              </a:rPr>
              <a:t>„…hluboce lituje, že pouze v několika evropských zemích byla přijata opatření pro snížení kumulativní expozice evropských spotřebitelů vůči </a:t>
            </a:r>
            <a:r>
              <a:rPr lang="cs-CZ" sz="1800" dirty="0" err="1" smtClean="0">
                <a:latin typeface="Gill Sans MT" pitchFamily="34" charset="-18"/>
              </a:rPr>
              <a:t>transmastným</a:t>
            </a:r>
            <a:r>
              <a:rPr lang="cs-CZ" sz="1800" dirty="0" smtClean="0">
                <a:latin typeface="Gill Sans MT" pitchFamily="34" charset="-18"/>
              </a:rPr>
              <a:t> kyselinám a nasyceným mastným kyselinám.“</a:t>
            </a:r>
            <a:r>
              <a:rPr lang="en-GB" sz="1800" dirty="0" smtClean="0">
                <a:latin typeface="Gill Sans MT" pitchFamily="34" charset="-18"/>
              </a:rPr>
              <a:t> </a:t>
            </a:r>
          </a:p>
        </p:txBody>
      </p:sp>
      <p:pic>
        <p:nvPicPr>
          <p:cNvPr id="21509" name="Picture 2"/>
          <p:cNvPicPr>
            <a:picLocks noChangeAspect="1" noChangeArrowheads="1"/>
          </p:cNvPicPr>
          <p:nvPr/>
        </p:nvPicPr>
        <p:blipFill>
          <a:blip r:embed="rId3" cstate="print"/>
          <a:srcRect/>
          <a:stretch>
            <a:fillRect/>
          </a:stretch>
        </p:blipFill>
        <p:spPr bwMode="auto">
          <a:xfrm>
            <a:off x="0" y="5715000"/>
            <a:ext cx="9144000" cy="1143000"/>
          </a:xfrm>
          <a:prstGeom prst="rect">
            <a:avLst/>
          </a:prstGeom>
          <a:noFill/>
          <a:ln w="9525">
            <a:noFill/>
            <a:miter lim="800000"/>
            <a:headEnd/>
            <a:tailEnd/>
          </a:ln>
        </p:spPr>
      </p:pic>
      <p:pic>
        <p:nvPicPr>
          <p:cNvPr id="21510" name="Picture 10" descr="C:\Users\Alexandra.Krausova\AppData\Local\Microsoft\Windows\Temporary Internet Files\Content.Outlook\7Z2JE26O\Choices_Czech_transp.png"/>
          <p:cNvPicPr>
            <a:picLocks noChangeAspect="1" noChangeArrowheads="1"/>
          </p:cNvPicPr>
          <p:nvPr/>
        </p:nvPicPr>
        <p:blipFill>
          <a:blip r:embed="rId4" cstate="print"/>
          <a:srcRect/>
          <a:stretch>
            <a:fillRect/>
          </a:stretch>
        </p:blipFill>
        <p:spPr bwMode="auto">
          <a:xfrm>
            <a:off x="8039100" y="0"/>
            <a:ext cx="1104900" cy="107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jdelijke aanduiding voor dianummer 3"/>
          <p:cNvSpPr txBox="1">
            <a:spLocks noGrp="1"/>
          </p:cNvSpPr>
          <p:nvPr/>
        </p:nvSpPr>
        <p:spPr bwMode="auto">
          <a:xfrm>
            <a:off x="7239000" y="2492375"/>
            <a:ext cx="1905000" cy="457200"/>
          </a:xfrm>
          <a:prstGeom prst="rect">
            <a:avLst/>
          </a:prstGeom>
          <a:noFill/>
          <a:ln w="9525">
            <a:noFill/>
            <a:miter lim="800000"/>
            <a:headEnd/>
            <a:tailEnd/>
          </a:ln>
        </p:spPr>
        <p:txBody>
          <a:bodyPr/>
          <a:lstStyle/>
          <a:p>
            <a:pPr algn="r"/>
            <a:fld id="{D43EF1E0-C546-4895-A9C6-F0EE5C59F084}" type="slidenum">
              <a:rPr lang="en-US" sz="1400">
                <a:solidFill>
                  <a:schemeClr val="bg1"/>
                </a:solidFill>
                <a:ea typeface="Osaka" pitchFamily="96" charset="-128"/>
              </a:rPr>
              <a:pPr algn="r"/>
              <a:t>16</a:t>
            </a:fld>
            <a:endParaRPr lang="en-US" sz="1400">
              <a:solidFill>
                <a:schemeClr val="bg1"/>
              </a:solidFill>
              <a:ea typeface="Osaka" pitchFamily="96" charset="-128"/>
            </a:endParaRPr>
          </a:p>
        </p:txBody>
      </p:sp>
      <p:sp>
        <p:nvSpPr>
          <p:cNvPr id="21507" name="Rectangle 2"/>
          <p:cNvSpPr>
            <a:spLocks noGrp="1" noChangeArrowheads="1"/>
          </p:cNvSpPr>
          <p:nvPr>
            <p:ph type="title"/>
          </p:nvPr>
        </p:nvSpPr>
        <p:spPr/>
        <p:txBody>
          <a:bodyPr/>
          <a:lstStyle/>
          <a:p>
            <a:pPr algn="l" eaLnBrk="1" hangingPunct="1"/>
            <a:r>
              <a:rPr lang="cs-CZ" sz="2800" dirty="0" smtClean="0">
                <a:solidFill>
                  <a:srgbClr val="0070C0"/>
                </a:solidFill>
                <a:latin typeface="Arial" pitchFamily="34" charset="0"/>
                <a:cs typeface="Arial" pitchFamily="34" charset="0"/>
              </a:rPr>
              <a:t>Akční plán WHO 2013 +</a:t>
            </a:r>
            <a:endParaRPr lang="en-GB" sz="2800" dirty="0" smtClean="0">
              <a:solidFill>
                <a:srgbClr val="0070C0"/>
              </a:solidFill>
              <a:latin typeface="Arial" pitchFamily="34" charset="0"/>
              <a:cs typeface="Arial" pitchFamily="34" charset="0"/>
            </a:endParaRPr>
          </a:p>
        </p:txBody>
      </p:sp>
      <p:sp>
        <p:nvSpPr>
          <p:cNvPr id="21508" name="Rectangle 3"/>
          <p:cNvSpPr>
            <a:spLocks noGrp="1" noChangeArrowheads="1"/>
          </p:cNvSpPr>
          <p:nvPr>
            <p:ph idx="1"/>
          </p:nvPr>
        </p:nvSpPr>
        <p:spPr/>
        <p:txBody>
          <a:bodyPr/>
          <a:lstStyle/>
          <a:p>
            <a:pPr eaLnBrk="1" hangingPunct="1">
              <a:buFont typeface="Arial" pitchFamily="34" charset="0"/>
              <a:buNone/>
            </a:pPr>
            <a:r>
              <a:rPr lang="cs-CZ" sz="2800" dirty="0" smtClean="0">
                <a:solidFill>
                  <a:srgbClr val="0070C0"/>
                </a:solidFill>
              </a:rPr>
              <a:t>    </a:t>
            </a:r>
            <a:endParaRPr lang="en-GB" sz="1800" dirty="0" smtClean="0">
              <a:latin typeface="Gill Sans MT" pitchFamily="34" charset="-18"/>
            </a:endParaRPr>
          </a:p>
        </p:txBody>
      </p:sp>
      <p:pic>
        <p:nvPicPr>
          <p:cNvPr id="21509" name="Picture 2"/>
          <p:cNvPicPr>
            <a:picLocks noChangeAspect="1" noChangeArrowheads="1"/>
          </p:cNvPicPr>
          <p:nvPr/>
        </p:nvPicPr>
        <p:blipFill>
          <a:blip r:embed="rId3" cstate="print"/>
          <a:srcRect/>
          <a:stretch>
            <a:fillRect/>
          </a:stretch>
        </p:blipFill>
        <p:spPr bwMode="auto">
          <a:xfrm>
            <a:off x="0" y="5715000"/>
            <a:ext cx="9144000" cy="1143000"/>
          </a:xfrm>
          <a:prstGeom prst="rect">
            <a:avLst/>
          </a:prstGeom>
          <a:noFill/>
          <a:ln w="9525">
            <a:noFill/>
            <a:miter lim="800000"/>
            <a:headEnd/>
            <a:tailEnd/>
          </a:ln>
        </p:spPr>
      </p:pic>
      <p:pic>
        <p:nvPicPr>
          <p:cNvPr id="21510" name="Picture 10" descr="C:\Users\Alexandra.Krausova\AppData\Local\Microsoft\Windows\Temporary Internet Files\Content.Outlook\7Z2JE26O\Choices_Czech_transp.png"/>
          <p:cNvPicPr>
            <a:picLocks noChangeAspect="1" noChangeArrowheads="1"/>
          </p:cNvPicPr>
          <p:nvPr/>
        </p:nvPicPr>
        <p:blipFill>
          <a:blip r:embed="rId4" cstate="print"/>
          <a:srcRect/>
          <a:stretch>
            <a:fillRect/>
          </a:stretch>
        </p:blipFill>
        <p:spPr bwMode="auto">
          <a:xfrm>
            <a:off x="8039100" y="0"/>
            <a:ext cx="1104900" cy="1079500"/>
          </a:xfrm>
          <a:prstGeom prst="rect">
            <a:avLst/>
          </a:prstGeom>
          <a:noFill/>
          <a:ln w="9525">
            <a:noFill/>
            <a:miter lim="800000"/>
            <a:headEnd/>
            <a:tailEnd/>
          </a:ln>
        </p:spPr>
      </p:pic>
      <p:sp>
        <p:nvSpPr>
          <p:cNvPr id="7" name="Rectangle 6"/>
          <p:cNvSpPr/>
          <p:nvPr/>
        </p:nvSpPr>
        <p:spPr>
          <a:xfrm>
            <a:off x="0" y="1340768"/>
            <a:ext cx="8964488" cy="4524315"/>
          </a:xfrm>
          <a:prstGeom prst="rect">
            <a:avLst/>
          </a:prstGeom>
        </p:spPr>
        <p:txBody>
          <a:bodyPr wrap="square">
            <a:spAutoFit/>
          </a:bodyPr>
          <a:lstStyle/>
          <a:p>
            <a:r>
              <a:rPr lang="cs-CZ" dirty="0" smtClean="0">
                <a:solidFill>
                  <a:schemeClr val="tx1"/>
                </a:solidFill>
              </a:rPr>
              <a:t>přijímání opatření směrem k prodejcům a provozovnám společného stravování s cílem zlepšení dostupnosti (včetně cenové) a přijatelnosti potravin s lepším nutričním profilem (potraviny rostlinného původu včetně ovoce a zeleniny, produkty se sníženým obsahem soli, nasycených tuků, </a:t>
            </a:r>
            <a:r>
              <a:rPr lang="cs-CZ" dirty="0" err="1" smtClean="0">
                <a:solidFill>
                  <a:schemeClr val="tx1"/>
                </a:solidFill>
              </a:rPr>
              <a:t>transmastných</a:t>
            </a:r>
            <a:r>
              <a:rPr lang="cs-CZ" dirty="0" smtClean="0">
                <a:solidFill>
                  <a:schemeClr val="tx1"/>
                </a:solidFill>
              </a:rPr>
              <a:t> kyselin a volného cukru (např. vytváření pobídek a dobrovolných dohod)</a:t>
            </a:r>
          </a:p>
          <a:p>
            <a:r>
              <a:rPr lang="cs-CZ" dirty="0" smtClean="0">
                <a:solidFill>
                  <a:schemeClr val="tx1"/>
                </a:solidFill>
              </a:rPr>
              <a:t>přijímání opatření k zpřístupnění zdravějších potravin ve všech veřejných institucích včetně škol, dalších vzdělávacích institucích, stejně jako úřadech (např. zaváděním výživových standardů pro veřejný sektor nebo státní zakázky na nákup surovin)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srcRect/>
          <a:stretch>
            <a:fillRect/>
          </a:stretch>
        </p:blipFill>
        <p:spPr bwMode="auto">
          <a:xfrm>
            <a:off x="0" y="5886450"/>
            <a:ext cx="9144000" cy="971550"/>
          </a:xfrm>
          <a:prstGeom prst="rect">
            <a:avLst/>
          </a:prstGeom>
          <a:noFill/>
          <a:ln w="9525">
            <a:noFill/>
            <a:miter lim="800000"/>
            <a:headEnd/>
            <a:tailEnd/>
          </a:ln>
        </p:spPr>
      </p:pic>
      <p:sp>
        <p:nvSpPr>
          <p:cNvPr id="23555" name="Tijdelijke aanduiding voor dianummer 2"/>
          <p:cNvSpPr txBox="1">
            <a:spLocks noGrp="1"/>
          </p:cNvSpPr>
          <p:nvPr/>
        </p:nvSpPr>
        <p:spPr bwMode="auto">
          <a:xfrm>
            <a:off x="7239000" y="2492375"/>
            <a:ext cx="1905000" cy="457200"/>
          </a:xfrm>
          <a:prstGeom prst="rect">
            <a:avLst/>
          </a:prstGeom>
          <a:noFill/>
          <a:ln w="9525">
            <a:noFill/>
            <a:miter lim="800000"/>
            <a:headEnd/>
            <a:tailEnd/>
          </a:ln>
        </p:spPr>
        <p:txBody>
          <a:bodyPr/>
          <a:lstStyle/>
          <a:p>
            <a:pPr algn="r" eaLnBrk="0" hangingPunct="0"/>
            <a:fld id="{B8E25583-6A4D-4F13-A62B-46C26F6C504A}" type="slidenum">
              <a:rPr lang="en-US" sz="1400">
                <a:solidFill>
                  <a:schemeClr val="bg1"/>
                </a:solidFill>
                <a:latin typeface="Arial Unicode MS" pitchFamily="34" charset="-128"/>
                <a:ea typeface="Osaka" pitchFamily="96" charset="-128"/>
              </a:rPr>
              <a:pPr algn="r" eaLnBrk="0" hangingPunct="0"/>
              <a:t>17</a:t>
            </a:fld>
            <a:endParaRPr lang="en-US" sz="1400">
              <a:solidFill>
                <a:schemeClr val="bg1"/>
              </a:solidFill>
              <a:latin typeface="Arial Unicode MS" pitchFamily="34" charset="-128"/>
              <a:ea typeface="Osaka" pitchFamily="96" charset="-128"/>
            </a:endParaRPr>
          </a:p>
        </p:txBody>
      </p:sp>
      <p:sp>
        <p:nvSpPr>
          <p:cNvPr id="23556" name="Rectangle 2"/>
          <p:cNvSpPr>
            <a:spLocks noGrp="1" noChangeArrowheads="1"/>
          </p:cNvSpPr>
          <p:nvPr>
            <p:ph type="title" idx="4294967295"/>
          </p:nvPr>
        </p:nvSpPr>
        <p:spPr>
          <a:xfrm>
            <a:off x="914400" y="260350"/>
            <a:ext cx="8229600" cy="792163"/>
          </a:xfrm>
        </p:spPr>
        <p:txBody>
          <a:bodyPr/>
          <a:lstStyle/>
          <a:p>
            <a:pPr algn="l" eaLnBrk="1" hangingPunct="1"/>
            <a:r>
              <a:rPr lang="cs-CZ" sz="3000" dirty="0" smtClean="0">
                <a:solidFill>
                  <a:srgbClr val="00B0F0"/>
                </a:solidFill>
                <a:latin typeface="Gill Sans MT" pitchFamily="34" charset="-18"/>
              </a:rPr>
              <a:t>Cíle programu </a:t>
            </a:r>
            <a:r>
              <a:rPr lang="cs-CZ" sz="3000" dirty="0" err="1" smtClean="0">
                <a:solidFill>
                  <a:srgbClr val="00B0F0"/>
                </a:solidFill>
                <a:latin typeface="Gill Sans MT" pitchFamily="34" charset="-18"/>
              </a:rPr>
              <a:t>Choices</a:t>
            </a:r>
            <a:r>
              <a:rPr lang="cs-CZ" sz="3000" dirty="0" smtClean="0">
                <a:solidFill>
                  <a:srgbClr val="00B0F0"/>
                </a:solidFill>
                <a:latin typeface="Gill Sans MT" pitchFamily="34" charset="-18"/>
              </a:rPr>
              <a:t> (Vím co jím)</a:t>
            </a:r>
            <a:r>
              <a:rPr lang="en-GB" sz="3000" dirty="0" smtClean="0">
                <a:solidFill>
                  <a:srgbClr val="00B0F0"/>
                </a:solidFill>
                <a:latin typeface="Gill Sans MT" pitchFamily="34" charset="-18"/>
              </a:rPr>
              <a:t> </a:t>
            </a:r>
          </a:p>
        </p:txBody>
      </p:sp>
      <p:sp>
        <p:nvSpPr>
          <p:cNvPr id="23557" name="AutoShape 3"/>
          <p:cNvSpPr>
            <a:spLocks noChangeArrowheads="1"/>
          </p:cNvSpPr>
          <p:nvPr/>
        </p:nvSpPr>
        <p:spPr bwMode="auto">
          <a:xfrm>
            <a:off x="827088" y="1700213"/>
            <a:ext cx="7777162" cy="792162"/>
          </a:xfrm>
          <a:prstGeom prst="roundRect">
            <a:avLst>
              <a:gd name="adj" fmla="val 16667"/>
            </a:avLst>
          </a:prstGeom>
          <a:solidFill>
            <a:srgbClr val="1A5FAA"/>
          </a:solidFill>
          <a:ln w="28575" algn="ctr">
            <a:noFill/>
            <a:round/>
            <a:headEnd/>
            <a:tailEnd/>
          </a:ln>
        </p:spPr>
        <p:txBody>
          <a:bodyPr wrap="none" anchor="ctr"/>
          <a:lstStyle/>
          <a:p>
            <a:pPr>
              <a:spcBef>
                <a:spcPct val="50000"/>
              </a:spcBef>
            </a:pPr>
            <a:r>
              <a:rPr lang="en-GB" sz="2000">
                <a:solidFill>
                  <a:schemeClr val="bg1"/>
                </a:solidFill>
                <a:latin typeface="Arial Unicode MS" pitchFamily="34" charset="-128"/>
                <a:ea typeface="Osaka" pitchFamily="96" charset="-128"/>
              </a:rPr>
              <a:t>  1. </a:t>
            </a:r>
            <a:r>
              <a:rPr lang="cs-CZ" sz="2000">
                <a:solidFill>
                  <a:schemeClr val="bg1"/>
                </a:solidFill>
                <a:ea typeface="Osaka" pitchFamily="96" charset="-128"/>
              </a:rPr>
              <a:t>Pomoci spotřebiteli s výběrem nutričně preferovaných potravin</a:t>
            </a:r>
            <a:endParaRPr lang="nl-NL" sz="2000">
              <a:solidFill>
                <a:schemeClr val="bg1"/>
              </a:solidFill>
              <a:latin typeface="Arial Unicode MS" pitchFamily="34" charset="-128"/>
              <a:ea typeface="Osaka" pitchFamily="96" charset="-128"/>
            </a:endParaRPr>
          </a:p>
        </p:txBody>
      </p:sp>
      <p:sp>
        <p:nvSpPr>
          <p:cNvPr id="23558" name="AutoShape 4"/>
          <p:cNvSpPr>
            <a:spLocks noChangeArrowheads="1"/>
          </p:cNvSpPr>
          <p:nvPr/>
        </p:nvSpPr>
        <p:spPr bwMode="auto">
          <a:xfrm>
            <a:off x="900113" y="2708275"/>
            <a:ext cx="7777162" cy="790575"/>
          </a:xfrm>
          <a:prstGeom prst="roundRect">
            <a:avLst>
              <a:gd name="adj" fmla="val 16667"/>
            </a:avLst>
          </a:prstGeom>
          <a:solidFill>
            <a:srgbClr val="1A5FAA"/>
          </a:solidFill>
          <a:ln w="28575" algn="ctr">
            <a:noFill/>
            <a:round/>
            <a:headEnd/>
            <a:tailEnd/>
          </a:ln>
        </p:spPr>
        <p:txBody>
          <a:bodyPr wrap="none" anchor="ctr"/>
          <a:lstStyle/>
          <a:p>
            <a:pPr>
              <a:spcBef>
                <a:spcPct val="50000"/>
              </a:spcBef>
            </a:pPr>
            <a:r>
              <a:rPr lang="en-GB" sz="2000">
                <a:solidFill>
                  <a:schemeClr val="bg1"/>
                </a:solidFill>
                <a:latin typeface="Arial Unicode MS" pitchFamily="34" charset="-128"/>
                <a:ea typeface="Osaka" pitchFamily="96" charset="-128"/>
              </a:rPr>
              <a:t>  2. </a:t>
            </a:r>
            <a:r>
              <a:rPr lang="cs-CZ" sz="2000">
                <a:solidFill>
                  <a:schemeClr val="bg1"/>
                </a:solidFill>
                <a:ea typeface="Osaka" pitchFamily="96" charset="-128"/>
              </a:rPr>
              <a:t>Stimulovat vývoj potravin – nutriční složení</a:t>
            </a:r>
            <a:endParaRPr lang="en-GB" sz="2000">
              <a:solidFill>
                <a:schemeClr val="bg1"/>
              </a:solidFill>
              <a:latin typeface="Arial Unicode MS" pitchFamily="34" charset="-128"/>
              <a:ea typeface="Osaka" pitchFamily="96" charset="-128"/>
            </a:endParaRPr>
          </a:p>
        </p:txBody>
      </p:sp>
      <p:sp>
        <p:nvSpPr>
          <p:cNvPr id="23559" name="AutoShape 5"/>
          <p:cNvSpPr>
            <a:spLocks noChangeArrowheads="1"/>
          </p:cNvSpPr>
          <p:nvPr/>
        </p:nvSpPr>
        <p:spPr bwMode="auto">
          <a:xfrm>
            <a:off x="1258888" y="4508500"/>
            <a:ext cx="7272337" cy="1439863"/>
          </a:xfrm>
          <a:prstGeom prst="roundRect">
            <a:avLst>
              <a:gd name="adj" fmla="val 16667"/>
            </a:avLst>
          </a:prstGeom>
          <a:solidFill>
            <a:srgbClr val="1A5FAA">
              <a:alpha val="50195"/>
            </a:srgbClr>
          </a:solidFill>
          <a:ln w="28575" algn="ctr">
            <a:noFill/>
            <a:round/>
            <a:headEnd/>
            <a:tailEnd/>
          </a:ln>
        </p:spPr>
        <p:txBody>
          <a:bodyPr wrap="none" anchor="ctr"/>
          <a:lstStyle/>
          <a:p>
            <a:r>
              <a:rPr lang="en-GB" sz="2000">
                <a:solidFill>
                  <a:schemeClr val="tx1"/>
                </a:solidFill>
                <a:ea typeface="Arial Unicode MS" pitchFamily="34" charset="-128"/>
                <a:cs typeface="Arial Unicode MS" pitchFamily="34" charset="-128"/>
              </a:rPr>
              <a:t>–</a:t>
            </a:r>
            <a:r>
              <a:rPr lang="en-GB" sz="2000">
                <a:solidFill>
                  <a:schemeClr val="tx1"/>
                </a:solidFill>
                <a:latin typeface="Arial Unicode MS" pitchFamily="34" charset="-128"/>
                <a:ea typeface="Arial Unicode MS" pitchFamily="34" charset="-128"/>
                <a:cs typeface="Arial Unicode MS" pitchFamily="34" charset="-128"/>
              </a:rPr>
              <a:t> </a:t>
            </a:r>
            <a:r>
              <a:rPr lang="cs-CZ" sz="2000">
                <a:solidFill>
                  <a:schemeClr val="tx1"/>
                </a:solidFill>
                <a:ea typeface="Arial Unicode MS" pitchFamily="34" charset="-128"/>
                <a:cs typeface="Arial Unicode MS" pitchFamily="34" charset="-128"/>
              </a:rPr>
              <a:t>Omezovat příjem nutrientů s negativním dopade na zdraví</a:t>
            </a:r>
            <a:endParaRPr lang="en-GB" sz="2000">
              <a:solidFill>
                <a:schemeClr val="tx1"/>
              </a:solidFill>
              <a:latin typeface="Arial Unicode MS" pitchFamily="34" charset="-128"/>
              <a:ea typeface="Arial Unicode MS" pitchFamily="34" charset="-128"/>
              <a:cs typeface="Arial Unicode MS" pitchFamily="34" charset="-128"/>
            </a:endParaRPr>
          </a:p>
          <a:p>
            <a:r>
              <a:rPr lang="en-GB" sz="2000">
                <a:solidFill>
                  <a:schemeClr val="tx1"/>
                </a:solidFill>
                <a:ea typeface="Arial Unicode MS" pitchFamily="34" charset="-128"/>
                <a:cs typeface="Arial Unicode MS" pitchFamily="34" charset="-128"/>
              </a:rPr>
              <a:t>–</a:t>
            </a:r>
            <a:r>
              <a:rPr lang="en-GB" sz="2000">
                <a:solidFill>
                  <a:schemeClr val="tx1"/>
                </a:solidFill>
                <a:latin typeface="Arial Unicode MS" pitchFamily="34" charset="-128"/>
                <a:ea typeface="Arial Unicode MS" pitchFamily="34" charset="-128"/>
                <a:cs typeface="Arial Unicode MS" pitchFamily="34" charset="-128"/>
              </a:rPr>
              <a:t> </a:t>
            </a:r>
            <a:r>
              <a:rPr lang="cs-CZ" sz="2000">
                <a:solidFill>
                  <a:schemeClr val="tx1"/>
                </a:solidFill>
                <a:ea typeface="Arial Unicode MS" pitchFamily="34" charset="-128"/>
                <a:cs typeface="Arial Unicode MS" pitchFamily="34" charset="-128"/>
              </a:rPr>
              <a:t>Zajistit příjem esenciálních a příznivých nutrientů</a:t>
            </a:r>
            <a:endParaRPr lang="en-GB" sz="2000">
              <a:solidFill>
                <a:schemeClr val="tx1"/>
              </a:solidFill>
              <a:latin typeface="Arial Unicode MS" pitchFamily="34" charset="-128"/>
              <a:ea typeface="Arial Unicode MS" pitchFamily="34" charset="-128"/>
              <a:cs typeface="Arial Unicode MS" pitchFamily="34" charset="-128"/>
            </a:endParaRPr>
          </a:p>
          <a:p>
            <a:r>
              <a:rPr lang="en-GB" sz="2000">
                <a:solidFill>
                  <a:schemeClr val="tx1"/>
                </a:solidFill>
                <a:ea typeface="Arial Unicode MS" pitchFamily="34" charset="-128"/>
                <a:cs typeface="Arial Unicode MS" pitchFamily="34" charset="-128"/>
              </a:rPr>
              <a:t>–</a:t>
            </a:r>
            <a:r>
              <a:rPr lang="en-GB" sz="2000">
                <a:solidFill>
                  <a:schemeClr val="tx1"/>
                </a:solidFill>
                <a:latin typeface="Arial Unicode MS" pitchFamily="34" charset="-128"/>
                <a:ea typeface="Arial Unicode MS" pitchFamily="34" charset="-128"/>
                <a:cs typeface="Arial Unicode MS" pitchFamily="34" charset="-128"/>
              </a:rPr>
              <a:t> </a:t>
            </a:r>
            <a:r>
              <a:rPr lang="cs-CZ" sz="2000">
                <a:solidFill>
                  <a:schemeClr val="tx1"/>
                </a:solidFill>
                <a:latin typeface="Arial Unicode MS" pitchFamily="34" charset="-128"/>
                <a:ea typeface="Arial Unicode MS" pitchFamily="34" charset="-128"/>
                <a:cs typeface="Arial Unicode MS" pitchFamily="34" charset="-128"/>
              </a:rPr>
              <a:t>Pro</a:t>
            </a:r>
            <a:r>
              <a:rPr lang="cs-CZ" sz="2000">
                <a:solidFill>
                  <a:schemeClr val="tx1"/>
                </a:solidFill>
                <a:ea typeface="Arial Unicode MS" pitchFamily="34" charset="-128"/>
                <a:cs typeface="Arial Unicode MS" pitchFamily="34" charset="-128"/>
              </a:rPr>
              <a:t>pagovat přiměřený příjem energie</a:t>
            </a:r>
            <a:endParaRPr lang="en-GB" sz="2000">
              <a:solidFill>
                <a:schemeClr val="tx1"/>
              </a:solidFill>
              <a:latin typeface="Arial Unicode MS" pitchFamily="34" charset="-128"/>
              <a:ea typeface="Arial Unicode MS" pitchFamily="34" charset="-128"/>
              <a:cs typeface="Arial Unicode MS" pitchFamily="34" charset="-128"/>
            </a:endParaRPr>
          </a:p>
        </p:txBody>
      </p:sp>
      <p:sp>
        <p:nvSpPr>
          <p:cNvPr id="23560" name="AutoShape 9"/>
          <p:cNvSpPr>
            <a:spLocks noChangeArrowheads="1"/>
          </p:cNvSpPr>
          <p:nvPr/>
        </p:nvSpPr>
        <p:spPr bwMode="auto">
          <a:xfrm>
            <a:off x="4211638" y="3716338"/>
            <a:ext cx="1439862" cy="719137"/>
          </a:xfrm>
          <a:prstGeom prst="downArrow">
            <a:avLst>
              <a:gd name="adj1" fmla="val 71778"/>
              <a:gd name="adj2" fmla="val 44810"/>
            </a:avLst>
          </a:prstGeom>
          <a:solidFill>
            <a:srgbClr val="1A5FAA">
              <a:alpha val="74901"/>
            </a:srgbClr>
          </a:solidFill>
          <a:ln w="28575" algn="ctr">
            <a:noFill/>
            <a:miter lim="800000"/>
            <a:headEnd/>
            <a:tailEnd/>
          </a:ln>
        </p:spPr>
        <p:txBody>
          <a:bodyPr wrap="none" anchor="ctr"/>
          <a:lstStyle/>
          <a:p>
            <a:endParaRPr lang="en-GB" sz="2000">
              <a:solidFill>
                <a:schemeClr val="bg1"/>
              </a:solidFill>
              <a:latin typeface="Arial Unicode MS" pitchFamily="34" charset="-128"/>
              <a:ea typeface="Osaka" pitchFamily="96" charset="-128"/>
            </a:endParaRPr>
          </a:p>
        </p:txBody>
      </p:sp>
      <p:pic>
        <p:nvPicPr>
          <p:cNvPr id="23561" name="Picture 10" descr="C:\Users\Alexandra.Krausova\AppData\Local\Microsoft\Windows\Temporary Internet Files\Content.Outlook\7Z2JE26O\Choices_Czech_transp.png"/>
          <p:cNvPicPr>
            <a:picLocks noChangeAspect="1" noChangeArrowheads="1"/>
          </p:cNvPicPr>
          <p:nvPr/>
        </p:nvPicPr>
        <p:blipFill>
          <a:blip r:embed="rId4" cstate="print"/>
          <a:srcRect/>
          <a:stretch>
            <a:fillRect/>
          </a:stretch>
        </p:blipFill>
        <p:spPr bwMode="auto">
          <a:xfrm>
            <a:off x="8039100" y="0"/>
            <a:ext cx="1104900" cy="107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323850" y="225425"/>
            <a:ext cx="8229600" cy="792163"/>
          </a:xfrm>
        </p:spPr>
        <p:txBody>
          <a:bodyPr/>
          <a:lstStyle/>
          <a:p>
            <a:r>
              <a:rPr lang="cs-CZ" sz="2800" dirty="0" smtClean="0">
                <a:solidFill>
                  <a:srgbClr val="0070C0"/>
                </a:solidFill>
                <a:latin typeface="Arial" pitchFamily="34" charset="0"/>
                <a:cs typeface="Arial" pitchFamily="34" charset="0"/>
              </a:rPr>
              <a:t>Optimální rozložení energetického příjmu živin</a:t>
            </a:r>
            <a:endParaRPr lang="en-GB" sz="2800" dirty="0" smtClean="0">
              <a:solidFill>
                <a:srgbClr val="0070C0"/>
              </a:solidFill>
              <a:latin typeface="Arial" pitchFamily="34" charset="0"/>
              <a:cs typeface="Arial" pitchFamily="34" charset="0"/>
            </a:endParaRPr>
          </a:p>
        </p:txBody>
      </p:sp>
      <p:graphicFrame>
        <p:nvGraphicFramePr>
          <p:cNvPr id="1026" name="Object 2"/>
          <p:cNvGraphicFramePr>
            <a:graphicFrameLocks noChangeAspect="1"/>
          </p:cNvGraphicFramePr>
          <p:nvPr>
            <p:ph type="chart" idx="1"/>
          </p:nvPr>
        </p:nvGraphicFramePr>
        <p:xfrm>
          <a:off x="899592" y="908720"/>
          <a:ext cx="8027987" cy="5140325"/>
        </p:xfrm>
        <a:graphic>
          <a:graphicData uri="http://schemas.openxmlformats.org/presentationml/2006/ole">
            <p:oleObj spid="_x0000_s66562" name="Chart" r:id="rId4" imgW="7229520" imgH="4629150" progId="MSGraph.Chart.8">
              <p:embed followColorScheme="full"/>
            </p:oleObj>
          </a:graphicData>
        </a:graphic>
      </p:graphicFrame>
      <p:sp>
        <p:nvSpPr>
          <p:cNvPr id="1028" name="Text Box 4"/>
          <p:cNvSpPr txBox="1">
            <a:spLocks noChangeArrowheads="1"/>
          </p:cNvSpPr>
          <p:nvPr/>
        </p:nvSpPr>
        <p:spPr bwMode="auto">
          <a:xfrm>
            <a:off x="1908175" y="3068638"/>
            <a:ext cx="1555234" cy="830997"/>
          </a:xfrm>
          <a:prstGeom prst="rect">
            <a:avLst/>
          </a:prstGeom>
          <a:noFill/>
          <a:ln w="9525" algn="ctr">
            <a:noFill/>
            <a:miter lim="800000"/>
            <a:headEnd/>
            <a:tailEnd/>
          </a:ln>
        </p:spPr>
        <p:txBody>
          <a:bodyPr wrap="none">
            <a:spAutoFit/>
          </a:bodyPr>
          <a:lstStyle/>
          <a:p>
            <a:r>
              <a:rPr lang="cs-CZ" sz="2400" dirty="0">
                <a:solidFill>
                  <a:schemeClr val="tx1"/>
                </a:solidFill>
              </a:rPr>
              <a:t>Sacharidy</a:t>
            </a:r>
          </a:p>
          <a:p>
            <a:r>
              <a:rPr lang="cs-CZ" sz="2400" dirty="0">
                <a:solidFill>
                  <a:schemeClr val="tx1"/>
                </a:solidFill>
              </a:rPr>
              <a:t>55%</a:t>
            </a:r>
            <a:endParaRPr lang="en-GB" sz="2400" dirty="0">
              <a:solidFill>
                <a:schemeClr val="tx1"/>
              </a:solidFill>
            </a:endParaRPr>
          </a:p>
        </p:txBody>
      </p:sp>
      <p:sp>
        <p:nvSpPr>
          <p:cNvPr id="1029" name="Rectangle 5"/>
          <p:cNvSpPr>
            <a:spLocks noChangeArrowheads="1"/>
          </p:cNvSpPr>
          <p:nvPr/>
        </p:nvSpPr>
        <p:spPr bwMode="auto">
          <a:xfrm>
            <a:off x="3348038" y="3933825"/>
            <a:ext cx="1619250" cy="707886"/>
          </a:xfrm>
          <a:prstGeom prst="rect">
            <a:avLst/>
          </a:prstGeom>
          <a:noFill/>
          <a:ln w="9525" algn="ctr">
            <a:noFill/>
            <a:miter lim="800000"/>
            <a:headEnd/>
            <a:tailEnd/>
          </a:ln>
        </p:spPr>
        <p:txBody>
          <a:bodyPr>
            <a:spAutoFit/>
          </a:bodyPr>
          <a:lstStyle/>
          <a:p>
            <a:r>
              <a:rPr lang="cs-CZ" sz="2000" dirty="0">
                <a:solidFill>
                  <a:schemeClr val="tx1"/>
                </a:solidFill>
              </a:rPr>
              <a:t>Bílkoviny</a:t>
            </a:r>
          </a:p>
          <a:p>
            <a:r>
              <a:rPr lang="cs-CZ" sz="2000" dirty="0">
                <a:solidFill>
                  <a:schemeClr val="tx1"/>
                </a:solidFill>
              </a:rPr>
              <a:t>15%</a:t>
            </a:r>
            <a:endParaRPr lang="en-GB" sz="2000" dirty="0">
              <a:solidFill>
                <a:schemeClr val="tx1"/>
              </a:solidFill>
            </a:endParaRPr>
          </a:p>
        </p:txBody>
      </p:sp>
      <p:sp>
        <p:nvSpPr>
          <p:cNvPr id="1030" name="Rectangle 6"/>
          <p:cNvSpPr>
            <a:spLocks noChangeArrowheads="1"/>
          </p:cNvSpPr>
          <p:nvPr/>
        </p:nvSpPr>
        <p:spPr bwMode="auto">
          <a:xfrm>
            <a:off x="4427538" y="3357563"/>
            <a:ext cx="1727200" cy="830997"/>
          </a:xfrm>
          <a:prstGeom prst="rect">
            <a:avLst/>
          </a:prstGeom>
          <a:noFill/>
          <a:ln w="9525" algn="ctr">
            <a:noFill/>
            <a:miter lim="800000"/>
            <a:headEnd/>
            <a:tailEnd/>
          </a:ln>
        </p:spPr>
        <p:txBody>
          <a:bodyPr>
            <a:spAutoFit/>
          </a:bodyPr>
          <a:lstStyle/>
          <a:p>
            <a:r>
              <a:rPr lang="cs-CZ" sz="2400" dirty="0">
                <a:solidFill>
                  <a:schemeClr val="tx1"/>
                </a:solidFill>
              </a:rPr>
              <a:t>Tuky</a:t>
            </a:r>
          </a:p>
          <a:p>
            <a:r>
              <a:rPr lang="cs-CZ" sz="2400" dirty="0">
                <a:solidFill>
                  <a:schemeClr val="tx1"/>
                </a:solidFill>
              </a:rPr>
              <a:t>30%</a:t>
            </a:r>
            <a:endParaRPr lang="en-GB" sz="2400" dirty="0">
              <a:solidFill>
                <a:schemeClr val="tx1"/>
              </a:solidFill>
            </a:endParaRPr>
          </a:p>
        </p:txBody>
      </p:sp>
      <p:sp>
        <p:nvSpPr>
          <p:cNvPr id="1031" name="Rectangle 7"/>
          <p:cNvSpPr>
            <a:spLocks noChangeArrowheads="1"/>
          </p:cNvSpPr>
          <p:nvPr/>
        </p:nvSpPr>
        <p:spPr bwMode="auto">
          <a:xfrm>
            <a:off x="6732588" y="2060575"/>
            <a:ext cx="1062037" cy="1016000"/>
          </a:xfrm>
          <a:prstGeom prst="rect">
            <a:avLst/>
          </a:prstGeom>
          <a:noFill/>
          <a:ln w="9525" algn="ctr">
            <a:noFill/>
            <a:miter lim="800000"/>
            <a:headEnd/>
            <a:tailEnd/>
          </a:ln>
        </p:spPr>
        <p:txBody>
          <a:bodyPr>
            <a:spAutoFit/>
          </a:bodyPr>
          <a:lstStyle/>
          <a:p>
            <a:pPr>
              <a:lnSpc>
                <a:spcPct val="100000"/>
              </a:lnSpc>
            </a:pPr>
            <a:r>
              <a:rPr lang="cs-CZ" sz="2000" dirty="0">
                <a:solidFill>
                  <a:schemeClr val="tx1"/>
                </a:solidFill>
              </a:rPr>
              <a:t>„Dobré“</a:t>
            </a:r>
          </a:p>
          <a:p>
            <a:pPr>
              <a:lnSpc>
                <a:spcPct val="100000"/>
              </a:lnSpc>
            </a:pPr>
            <a:r>
              <a:rPr lang="cs-CZ" sz="2000" dirty="0">
                <a:solidFill>
                  <a:schemeClr val="tx1"/>
                </a:solidFill>
              </a:rPr>
              <a:t>tuky</a:t>
            </a:r>
          </a:p>
          <a:p>
            <a:pPr>
              <a:lnSpc>
                <a:spcPct val="100000"/>
              </a:lnSpc>
            </a:pPr>
            <a:r>
              <a:rPr lang="cs-CZ" sz="2000" dirty="0">
                <a:solidFill>
                  <a:schemeClr val="tx1"/>
                </a:solidFill>
              </a:rPr>
              <a:t>20%</a:t>
            </a:r>
            <a:endParaRPr lang="en-GB" sz="2000" dirty="0">
              <a:solidFill>
                <a:schemeClr val="tx1"/>
              </a:solidFill>
            </a:endParaRPr>
          </a:p>
        </p:txBody>
      </p:sp>
      <p:sp>
        <p:nvSpPr>
          <p:cNvPr id="1032" name="Rectangle 8"/>
          <p:cNvSpPr>
            <a:spLocks noChangeArrowheads="1"/>
          </p:cNvSpPr>
          <p:nvPr/>
        </p:nvSpPr>
        <p:spPr bwMode="auto">
          <a:xfrm>
            <a:off x="6588125" y="3429000"/>
            <a:ext cx="1403350" cy="1014413"/>
          </a:xfrm>
          <a:prstGeom prst="rect">
            <a:avLst/>
          </a:prstGeom>
          <a:noFill/>
          <a:ln w="9525" algn="ctr">
            <a:noFill/>
            <a:miter lim="800000"/>
            <a:headEnd/>
            <a:tailEnd/>
          </a:ln>
        </p:spPr>
        <p:txBody>
          <a:bodyPr>
            <a:spAutoFit/>
          </a:bodyPr>
          <a:lstStyle/>
          <a:p>
            <a:pPr>
              <a:lnSpc>
                <a:spcPct val="100000"/>
              </a:lnSpc>
            </a:pPr>
            <a:r>
              <a:rPr lang="cs-CZ" sz="2000" dirty="0">
                <a:solidFill>
                  <a:schemeClr val="tx1"/>
                </a:solidFill>
              </a:rPr>
              <a:t>„Špatné“</a:t>
            </a:r>
          </a:p>
          <a:p>
            <a:pPr>
              <a:lnSpc>
                <a:spcPct val="100000"/>
              </a:lnSpc>
            </a:pPr>
            <a:r>
              <a:rPr lang="cs-CZ" sz="2000" dirty="0">
                <a:solidFill>
                  <a:schemeClr val="tx1"/>
                </a:solidFill>
              </a:rPr>
              <a:t>tuky</a:t>
            </a:r>
          </a:p>
          <a:p>
            <a:pPr>
              <a:lnSpc>
                <a:spcPct val="100000"/>
              </a:lnSpc>
            </a:pPr>
            <a:r>
              <a:rPr lang="cs-CZ" sz="2000" dirty="0">
                <a:solidFill>
                  <a:schemeClr val="tx1"/>
                </a:solidFill>
              </a:rPr>
              <a:t>10%</a:t>
            </a:r>
            <a:endParaRPr lang="en-GB" sz="2000" dirty="0">
              <a:solidFill>
                <a:schemeClr val="tx1"/>
              </a:solidFill>
            </a:endParaRPr>
          </a:p>
        </p:txBody>
      </p:sp>
      <p:sp>
        <p:nvSpPr>
          <p:cNvPr id="1033" name="Rectangle 9"/>
          <p:cNvSpPr>
            <a:spLocks noChangeArrowheads="1"/>
          </p:cNvSpPr>
          <p:nvPr/>
        </p:nvSpPr>
        <p:spPr bwMode="auto">
          <a:xfrm>
            <a:off x="8027988" y="1557338"/>
            <a:ext cx="917575" cy="1015663"/>
          </a:xfrm>
          <a:prstGeom prst="rect">
            <a:avLst/>
          </a:prstGeom>
          <a:noFill/>
          <a:ln w="9525" algn="ctr">
            <a:noFill/>
            <a:miter lim="800000"/>
            <a:headEnd/>
            <a:tailEnd/>
          </a:ln>
        </p:spPr>
        <p:txBody>
          <a:bodyPr>
            <a:spAutoFit/>
          </a:bodyPr>
          <a:lstStyle/>
          <a:p>
            <a:r>
              <a:rPr lang="cs-CZ" sz="2000" dirty="0">
                <a:solidFill>
                  <a:schemeClr val="tx1"/>
                </a:solidFill>
              </a:rPr>
              <a:t>PUFA</a:t>
            </a:r>
          </a:p>
          <a:p>
            <a:r>
              <a:rPr lang="cs-CZ" sz="2000" dirty="0">
                <a:solidFill>
                  <a:schemeClr val="tx1"/>
                </a:solidFill>
              </a:rPr>
              <a:t>10%</a:t>
            </a:r>
            <a:endParaRPr lang="en-GB" sz="2000" dirty="0">
              <a:solidFill>
                <a:schemeClr val="tx1"/>
              </a:solidFill>
            </a:endParaRPr>
          </a:p>
          <a:p>
            <a:endParaRPr lang="en-GB" sz="2000" dirty="0">
              <a:solidFill>
                <a:srgbClr val="003399"/>
              </a:solidFill>
            </a:endParaRPr>
          </a:p>
        </p:txBody>
      </p:sp>
      <p:sp>
        <p:nvSpPr>
          <p:cNvPr id="1034" name="Rectangle 10"/>
          <p:cNvSpPr>
            <a:spLocks noChangeArrowheads="1"/>
          </p:cNvSpPr>
          <p:nvPr/>
        </p:nvSpPr>
        <p:spPr bwMode="auto">
          <a:xfrm>
            <a:off x="7956550" y="2276475"/>
            <a:ext cx="1062038" cy="707886"/>
          </a:xfrm>
          <a:prstGeom prst="rect">
            <a:avLst/>
          </a:prstGeom>
          <a:noFill/>
          <a:ln w="9525" algn="ctr">
            <a:noFill/>
            <a:miter lim="800000"/>
            <a:headEnd/>
            <a:tailEnd/>
          </a:ln>
        </p:spPr>
        <p:txBody>
          <a:bodyPr>
            <a:spAutoFit/>
          </a:bodyPr>
          <a:lstStyle/>
          <a:p>
            <a:r>
              <a:rPr lang="cs-CZ" sz="2000" dirty="0">
                <a:solidFill>
                  <a:schemeClr val="tx1"/>
                </a:solidFill>
              </a:rPr>
              <a:t>MUFA</a:t>
            </a:r>
          </a:p>
          <a:p>
            <a:r>
              <a:rPr lang="cs-CZ" sz="2000" dirty="0">
                <a:solidFill>
                  <a:schemeClr val="tx1"/>
                </a:solidFill>
              </a:rPr>
              <a:t>10%</a:t>
            </a:r>
            <a:endParaRPr lang="en-GB" sz="2000" dirty="0">
              <a:solidFill>
                <a:schemeClr val="tx1"/>
              </a:solidFill>
            </a:endParaRPr>
          </a:p>
        </p:txBody>
      </p:sp>
      <p:sp>
        <p:nvSpPr>
          <p:cNvPr id="1035" name="Rectangle 11"/>
          <p:cNvSpPr>
            <a:spLocks noChangeArrowheads="1"/>
          </p:cNvSpPr>
          <p:nvPr/>
        </p:nvSpPr>
        <p:spPr bwMode="auto">
          <a:xfrm>
            <a:off x="7956550" y="3357563"/>
            <a:ext cx="1439863" cy="1015663"/>
          </a:xfrm>
          <a:prstGeom prst="rect">
            <a:avLst/>
          </a:prstGeom>
          <a:noFill/>
          <a:ln w="9525" algn="ctr">
            <a:noFill/>
            <a:miter lim="800000"/>
            <a:headEnd/>
            <a:tailEnd/>
          </a:ln>
        </p:spPr>
        <p:txBody>
          <a:bodyPr>
            <a:spAutoFit/>
          </a:bodyPr>
          <a:lstStyle/>
          <a:p>
            <a:r>
              <a:rPr lang="cs-CZ" sz="2000" dirty="0">
                <a:solidFill>
                  <a:schemeClr val="tx1"/>
                </a:solidFill>
              </a:rPr>
              <a:t>SAFA</a:t>
            </a:r>
          </a:p>
          <a:p>
            <a:r>
              <a:rPr lang="cs-CZ" sz="2000" dirty="0">
                <a:solidFill>
                  <a:schemeClr val="tx1"/>
                </a:solidFill>
              </a:rPr>
              <a:t>+TFA</a:t>
            </a:r>
          </a:p>
          <a:p>
            <a:r>
              <a:rPr lang="cs-CZ" sz="2000" dirty="0">
                <a:solidFill>
                  <a:schemeClr val="tx1"/>
                </a:solidFill>
              </a:rPr>
              <a:t>10%</a:t>
            </a:r>
            <a:endParaRPr lang="en-GB" sz="2000" dirty="0">
              <a:solidFill>
                <a:schemeClr val="tx1"/>
              </a:solidFill>
            </a:endParaRPr>
          </a:p>
        </p:txBody>
      </p:sp>
      <p:pic>
        <p:nvPicPr>
          <p:cNvPr id="1036" name="Picture 40"/>
          <p:cNvPicPr>
            <a:picLocks noChangeAspect="1" noChangeArrowheads="1"/>
          </p:cNvPicPr>
          <p:nvPr/>
        </p:nvPicPr>
        <p:blipFill>
          <a:blip r:embed="rId5" cstate="print"/>
          <a:srcRect/>
          <a:stretch>
            <a:fillRect/>
          </a:stretch>
        </p:blipFill>
        <p:spPr bwMode="auto">
          <a:xfrm>
            <a:off x="2195513" y="4652963"/>
            <a:ext cx="1484312" cy="1484312"/>
          </a:xfrm>
          <a:prstGeom prst="rect">
            <a:avLst/>
          </a:prstGeom>
          <a:noFill/>
          <a:ln w="9525">
            <a:solidFill>
              <a:schemeClr val="tx1"/>
            </a:solidFill>
            <a:miter lim="800000"/>
            <a:headEnd/>
            <a:tailEnd/>
          </a:ln>
        </p:spPr>
      </p:pic>
      <p:pic>
        <p:nvPicPr>
          <p:cNvPr id="1037" name="Picture 41"/>
          <p:cNvPicPr>
            <a:picLocks noChangeAspect="1" noChangeArrowheads="1"/>
          </p:cNvPicPr>
          <p:nvPr/>
        </p:nvPicPr>
        <p:blipFill>
          <a:blip r:embed="rId6" cstate="print"/>
          <a:srcRect/>
          <a:stretch>
            <a:fillRect/>
          </a:stretch>
        </p:blipFill>
        <p:spPr bwMode="auto">
          <a:xfrm>
            <a:off x="4032250" y="1736725"/>
            <a:ext cx="1644650" cy="1655763"/>
          </a:xfrm>
          <a:prstGeom prst="rect">
            <a:avLst/>
          </a:prstGeom>
          <a:noFill/>
          <a:ln w="9525">
            <a:solidFill>
              <a:schemeClr val="tx1"/>
            </a:solidFill>
            <a:miter lim="800000"/>
            <a:headEnd/>
            <a:tailEnd/>
          </a:ln>
        </p:spPr>
      </p:pic>
      <p:pic>
        <p:nvPicPr>
          <p:cNvPr id="1038" name="Picture 38"/>
          <p:cNvPicPr>
            <a:picLocks noChangeAspect="1" noChangeArrowheads="1"/>
          </p:cNvPicPr>
          <p:nvPr/>
        </p:nvPicPr>
        <p:blipFill>
          <a:blip r:embed="rId7" cstate="print"/>
          <a:srcRect/>
          <a:stretch>
            <a:fillRect/>
          </a:stretch>
        </p:blipFill>
        <p:spPr bwMode="auto">
          <a:xfrm>
            <a:off x="1692275" y="1196975"/>
            <a:ext cx="1620838" cy="1627188"/>
          </a:xfrm>
          <a:prstGeom prst="rect">
            <a:avLst/>
          </a:prstGeom>
          <a:noFill/>
          <a:ln w="9525">
            <a:solidFill>
              <a:schemeClr val="tx1"/>
            </a:solidFill>
            <a:miter lim="800000"/>
            <a:headEnd/>
            <a:tailEnd/>
          </a:ln>
        </p:spPr>
      </p:pic>
      <p:cxnSp>
        <p:nvCxnSpPr>
          <p:cNvPr id="1041" name="Straight Arrow Connector 19"/>
          <p:cNvCxnSpPr>
            <a:cxnSpLocks noChangeShapeType="1"/>
          </p:cNvCxnSpPr>
          <p:nvPr/>
        </p:nvCxnSpPr>
        <p:spPr bwMode="auto">
          <a:xfrm>
            <a:off x="7740650" y="5661025"/>
            <a:ext cx="914400" cy="914400"/>
          </a:xfrm>
          <a:prstGeom prst="straightConnector1">
            <a:avLst/>
          </a:prstGeom>
          <a:noFill/>
          <a:ln w="9525" algn="ctr">
            <a:noFill/>
            <a:round/>
            <a:headEnd/>
            <a:tailEnd type="arrow" w="med" len="med"/>
          </a:ln>
        </p:spPr>
      </p:cxnSp>
      <p:cxnSp>
        <p:nvCxnSpPr>
          <p:cNvPr id="1042" name="Straight Arrow Connector 21"/>
          <p:cNvCxnSpPr>
            <a:cxnSpLocks noChangeShapeType="1"/>
          </p:cNvCxnSpPr>
          <p:nvPr/>
        </p:nvCxnSpPr>
        <p:spPr bwMode="auto">
          <a:xfrm>
            <a:off x="8243888" y="1520825"/>
            <a:ext cx="914400" cy="914400"/>
          </a:xfrm>
          <a:prstGeom prst="straightConnector1">
            <a:avLst/>
          </a:prstGeom>
          <a:noFill/>
          <a:ln w="9525" algn="ctr">
            <a:noFill/>
            <a:round/>
            <a:headEnd/>
            <a:tailEnd type="arrow" w="med" len="med"/>
          </a:ln>
        </p:spPr>
      </p:cxnSp>
      <p:sp>
        <p:nvSpPr>
          <p:cNvPr id="1046" name="TextBox 26"/>
          <p:cNvSpPr txBox="1">
            <a:spLocks noChangeArrowheads="1"/>
          </p:cNvSpPr>
          <p:nvPr/>
        </p:nvSpPr>
        <p:spPr bwMode="auto">
          <a:xfrm>
            <a:off x="250825" y="1484313"/>
            <a:ext cx="1441450" cy="1200329"/>
          </a:xfrm>
          <a:prstGeom prst="rect">
            <a:avLst/>
          </a:prstGeom>
          <a:noFill/>
          <a:ln w="9525">
            <a:noFill/>
            <a:miter lim="800000"/>
            <a:headEnd/>
            <a:tailEnd/>
          </a:ln>
        </p:spPr>
        <p:txBody>
          <a:bodyPr>
            <a:spAutoFit/>
          </a:bodyPr>
          <a:lstStyle/>
          <a:p>
            <a:r>
              <a:rPr lang="cs-CZ" sz="1800" dirty="0">
                <a:solidFill>
                  <a:schemeClr val="tx1"/>
                </a:solidFill>
              </a:rPr>
              <a:t>jednoduché</a:t>
            </a:r>
          </a:p>
          <a:p>
            <a:r>
              <a:rPr lang="cs-CZ" sz="1800" dirty="0">
                <a:solidFill>
                  <a:schemeClr val="tx1"/>
                </a:solidFill>
              </a:rPr>
              <a:t>vs.</a:t>
            </a:r>
          </a:p>
          <a:p>
            <a:r>
              <a:rPr lang="cs-CZ" sz="1800" dirty="0">
                <a:solidFill>
                  <a:schemeClr val="tx1"/>
                </a:solidFill>
              </a:rPr>
              <a:t>komplexní +vláknina</a:t>
            </a:r>
          </a:p>
        </p:txBody>
      </p:sp>
      <p:sp>
        <p:nvSpPr>
          <p:cNvPr id="1047" name="TextBox 27"/>
          <p:cNvSpPr txBox="1">
            <a:spLocks noChangeArrowheads="1"/>
          </p:cNvSpPr>
          <p:nvPr/>
        </p:nvSpPr>
        <p:spPr bwMode="auto">
          <a:xfrm>
            <a:off x="323850" y="3141663"/>
            <a:ext cx="1584325" cy="1477328"/>
          </a:xfrm>
          <a:prstGeom prst="rect">
            <a:avLst/>
          </a:prstGeom>
          <a:noFill/>
          <a:ln w="9525">
            <a:noFill/>
            <a:miter lim="800000"/>
            <a:headEnd/>
            <a:tailEnd/>
          </a:ln>
        </p:spPr>
        <p:txBody>
          <a:bodyPr>
            <a:spAutoFit/>
          </a:bodyPr>
          <a:lstStyle/>
          <a:p>
            <a:r>
              <a:rPr lang="cs-CZ" sz="1800" dirty="0">
                <a:solidFill>
                  <a:schemeClr val="tx1"/>
                </a:solidFill>
              </a:rPr>
              <a:t>nízký</a:t>
            </a:r>
          </a:p>
          <a:p>
            <a:r>
              <a:rPr lang="cs-CZ" sz="1800" dirty="0">
                <a:solidFill>
                  <a:schemeClr val="tx1"/>
                </a:solidFill>
              </a:rPr>
              <a:t>vs.</a:t>
            </a:r>
          </a:p>
          <a:p>
            <a:r>
              <a:rPr lang="cs-CZ" sz="1800" dirty="0">
                <a:solidFill>
                  <a:schemeClr val="tx1"/>
                </a:solidFill>
              </a:rPr>
              <a:t>vysoký glykemický index</a:t>
            </a:r>
          </a:p>
        </p:txBody>
      </p:sp>
    </p:spTree>
    <p:custDataLst>
      <p:tags r:id="rId2"/>
    </p:custData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2"/>
          <p:cNvSpPr>
            <a:spLocks noGrp="1"/>
          </p:cNvSpPr>
          <p:nvPr>
            <p:ph type="title"/>
          </p:nvPr>
        </p:nvSpPr>
        <p:spPr>
          <a:xfrm>
            <a:off x="357188" y="285750"/>
            <a:ext cx="8429625" cy="762000"/>
          </a:xfrm>
        </p:spPr>
        <p:txBody>
          <a:bodyPr/>
          <a:lstStyle/>
          <a:p>
            <a:pPr eaLnBrk="1" hangingPunct="1"/>
            <a:r>
              <a:rPr lang="en-GB" sz="2800" dirty="0" err="1" smtClean="0">
                <a:solidFill>
                  <a:srgbClr val="0070C0"/>
                </a:solidFill>
                <a:latin typeface="Arial" pitchFamily="34" charset="0"/>
                <a:cs typeface="Arial" pitchFamily="34" charset="0"/>
              </a:rPr>
              <a:t>Princip</a:t>
            </a:r>
            <a:r>
              <a:rPr lang="cs-CZ" sz="2800" dirty="0" smtClean="0">
                <a:solidFill>
                  <a:srgbClr val="0070C0"/>
                </a:solidFill>
                <a:latin typeface="Arial" pitchFamily="34" charset="0"/>
                <a:cs typeface="Arial" pitchFamily="34" charset="0"/>
              </a:rPr>
              <a:t>y výrobkových kritérií</a:t>
            </a:r>
            <a:endParaRPr lang="nl-BE" sz="2800" dirty="0" smtClean="0">
              <a:solidFill>
                <a:srgbClr val="0070C0"/>
              </a:solidFill>
              <a:latin typeface="Arial" pitchFamily="34" charset="0"/>
              <a:cs typeface="Arial" pitchFamily="34" charset="0"/>
            </a:endParaRPr>
          </a:p>
        </p:txBody>
      </p:sp>
      <p:sp>
        <p:nvSpPr>
          <p:cNvPr id="12291" name="Tijdelijke aanduiding voor inhoud 1"/>
          <p:cNvSpPr>
            <a:spLocks noGrp="1"/>
          </p:cNvSpPr>
          <p:nvPr>
            <p:ph sz="half" idx="1"/>
          </p:nvPr>
        </p:nvSpPr>
        <p:spPr>
          <a:xfrm>
            <a:off x="357189" y="1071563"/>
            <a:ext cx="4399535" cy="5165749"/>
          </a:xfrm>
        </p:spPr>
        <p:txBody>
          <a:bodyPr/>
          <a:lstStyle/>
          <a:p>
            <a:pPr eaLnBrk="1" hangingPunct="1"/>
            <a:r>
              <a:rPr lang="cs-CZ" sz="1800" dirty="0" smtClean="0">
                <a:latin typeface="Gill Sans MT" pitchFamily="34" charset="-18"/>
              </a:rPr>
              <a:t>Pro všechny potraviny a nápoje</a:t>
            </a:r>
            <a:r>
              <a:rPr lang="en-GB" sz="1800" dirty="0" smtClean="0">
                <a:latin typeface="Gill Sans MT" pitchFamily="34" charset="-18"/>
              </a:rPr>
              <a:t>*</a:t>
            </a:r>
          </a:p>
          <a:p>
            <a:pPr eaLnBrk="1" hangingPunct="1"/>
            <a:endParaRPr lang="en-GB" sz="1800" dirty="0" smtClean="0">
              <a:latin typeface="Gill Sans MT" pitchFamily="34" charset="-18"/>
            </a:endParaRPr>
          </a:p>
          <a:p>
            <a:pPr eaLnBrk="1" hangingPunct="1"/>
            <a:r>
              <a:rPr lang="cs-CZ" sz="1800" dirty="0" smtClean="0">
                <a:latin typeface="Gill Sans MT" pitchFamily="34" charset="-18"/>
              </a:rPr>
              <a:t>Postaveny na vědeckém základě</a:t>
            </a:r>
            <a:endParaRPr lang="en-GB" sz="1800" dirty="0" smtClean="0">
              <a:latin typeface="Gill Sans MT" pitchFamily="34" charset="-18"/>
            </a:endParaRPr>
          </a:p>
          <a:p>
            <a:pPr lvl="1" eaLnBrk="1" hangingPunct="1"/>
            <a:r>
              <a:rPr lang="en-GB" dirty="0" smtClean="0">
                <a:latin typeface="Gill Sans MT" pitchFamily="34" charset="-18"/>
              </a:rPr>
              <a:t>Transparent</a:t>
            </a:r>
            <a:r>
              <a:rPr lang="cs-CZ" dirty="0" smtClean="0">
                <a:latin typeface="Gill Sans MT" pitchFamily="34" charset="-18"/>
              </a:rPr>
              <a:t>ní systém</a:t>
            </a:r>
          </a:p>
          <a:p>
            <a:pPr lvl="1" eaLnBrk="1" hangingPunct="1"/>
            <a:r>
              <a:rPr lang="cs-CZ" dirty="0" smtClean="0">
                <a:latin typeface="Gill Sans MT" pitchFamily="34" charset="-18"/>
              </a:rPr>
              <a:t>Průběžná revize</a:t>
            </a:r>
          </a:p>
          <a:p>
            <a:pPr lvl="1" eaLnBrk="1" hangingPunct="1"/>
            <a:r>
              <a:rPr lang="cs-CZ" dirty="0" smtClean="0">
                <a:latin typeface="Gill Sans MT" pitchFamily="34" charset="-18"/>
              </a:rPr>
              <a:t>Jednoduché a srozumitelné</a:t>
            </a:r>
          </a:p>
          <a:p>
            <a:pPr lvl="1" eaLnBrk="1" hangingPunct="1"/>
            <a:r>
              <a:rPr lang="cs-CZ" dirty="0" smtClean="0">
                <a:latin typeface="Gill Sans MT" pitchFamily="34" charset="-18"/>
              </a:rPr>
              <a:t>Vychází z denního příjmu </a:t>
            </a:r>
          </a:p>
          <a:p>
            <a:pPr lvl="1" eaLnBrk="1" hangingPunct="1"/>
            <a:endParaRPr lang="en-GB" dirty="0" smtClean="0">
              <a:latin typeface="Gill Sans MT" pitchFamily="34" charset="-18"/>
            </a:endParaRPr>
          </a:p>
          <a:p>
            <a:pPr eaLnBrk="1" hangingPunct="1"/>
            <a:r>
              <a:rPr lang="cs-CZ" sz="1800" dirty="0" smtClean="0">
                <a:latin typeface="Gill Sans MT" pitchFamily="34" charset="-18"/>
              </a:rPr>
              <a:t>Praktická implementace</a:t>
            </a:r>
            <a:endParaRPr lang="en-GB" sz="1800" dirty="0" smtClean="0">
              <a:latin typeface="Gill Sans MT" pitchFamily="34" charset="-18"/>
            </a:endParaRPr>
          </a:p>
          <a:p>
            <a:pPr eaLnBrk="1" hangingPunct="1"/>
            <a:endParaRPr lang="en-GB" sz="1800" dirty="0" smtClean="0">
              <a:latin typeface="Gill Sans MT" pitchFamily="34" charset="-18"/>
            </a:endParaRPr>
          </a:p>
          <a:p>
            <a:pPr eaLnBrk="1" hangingPunct="1"/>
            <a:r>
              <a:rPr lang="cs-CZ" sz="1800" dirty="0" smtClean="0">
                <a:latin typeface="Gill Sans MT" pitchFamily="34" charset="-18"/>
              </a:rPr>
              <a:t>Mezinárodní působnost</a:t>
            </a:r>
            <a:r>
              <a:rPr lang="en-GB" sz="1800" dirty="0" smtClean="0">
                <a:latin typeface="Gill Sans MT" pitchFamily="34" charset="-18"/>
              </a:rPr>
              <a:t/>
            </a:r>
            <a:br>
              <a:rPr lang="en-GB" sz="1800" dirty="0" smtClean="0">
                <a:latin typeface="Gill Sans MT" pitchFamily="34" charset="-18"/>
              </a:rPr>
            </a:br>
            <a:endParaRPr lang="en-GB" sz="1800" dirty="0" smtClean="0">
              <a:latin typeface="Gill Sans MT" pitchFamily="34" charset="-18"/>
            </a:endParaRPr>
          </a:p>
          <a:p>
            <a:pPr eaLnBrk="1" hangingPunct="1">
              <a:buNone/>
            </a:pPr>
            <a:r>
              <a:rPr lang="cs-CZ" sz="1400" dirty="0" smtClean="0">
                <a:latin typeface="Gill Sans MT" pitchFamily="34" charset="-18"/>
              </a:rPr>
              <a:t>s výjimkou</a:t>
            </a:r>
          </a:p>
          <a:p>
            <a:pPr eaLnBrk="1" hangingPunct="1">
              <a:buNone/>
            </a:pPr>
            <a:r>
              <a:rPr lang="cs-CZ" sz="1400" dirty="0" smtClean="0">
                <a:latin typeface="Gill Sans MT" pitchFamily="34" charset="-18"/>
              </a:rPr>
              <a:t>výrobků s alkoholem nad 0,5%</a:t>
            </a:r>
          </a:p>
          <a:p>
            <a:pPr eaLnBrk="1" hangingPunct="1">
              <a:buNone/>
            </a:pPr>
            <a:r>
              <a:rPr lang="cs-CZ" sz="1400" dirty="0" smtClean="0">
                <a:latin typeface="Gill Sans MT" pitchFamily="34" charset="-18"/>
              </a:rPr>
              <a:t>doplňků stravy</a:t>
            </a:r>
          </a:p>
          <a:p>
            <a:pPr eaLnBrk="1" hangingPunct="1">
              <a:buNone/>
            </a:pPr>
            <a:r>
              <a:rPr lang="cs-CZ" sz="1400" dirty="0" smtClean="0">
                <a:latin typeface="Gill Sans MT" pitchFamily="34" charset="-18"/>
              </a:rPr>
              <a:t>potravin pro zvláštní lékařské účely</a:t>
            </a:r>
          </a:p>
          <a:p>
            <a:pPr eaLnBrk="1" hangingPunct="1">
              <a:buNone/>
            </a:pPr>
            <a:r>
              <a:rPr lang="cs-CZ" sz="1400" dirty="0" smtClean="0">
                <a:latin typeface="Gill Sans MT" pitchFamily="34" charset="-18"/>
              </a:rPr>
              <a:t>potravin pro děti</a:t>
            </a:r>
            <a:r>
              <a:rPr lang="en-GB" sz="1400" dirty="0" smtClean="0">
                <a:latin typeface="Gill Sans MT" pitchFamily="34" charset="-18"/>
              </a:rPr>
              <a:t> &lt;1</a:t>
            </a:r>
            <a:r>
              <a:rPr lang="cs-CZ" sz="1400" dirty="0" smtClean="0">
                <a:latin typeface="Gill Sans MT" pitchFamily="34" charset="-18"/>
              </a:rPr>
              <a:t> </a:t>
            </a:r>
            <a:r>
              <a:rPr lang="en-GB" sz="1400" dirty="0" smtClean="0">
                <a:latin typeface="Gill Sans MT" pitchFamily="34" charset="-18"/>
              </a:rPr>
              <a:t>r</a:t>
            </a:r>
            <a:r>
              <a:rPr lang="cs-CZ" sz="1400" dirty="0" smtClean="0">
                <a:latin typeface="Gill Sans MT" pitchFamily="34" charset="-18"/>
              </a:rPr>
              <a:t>ok</a:t>
            </a:r>
            <a:endParaRPr lang="nl-BE" sz="1400" dirty="0" smtClean="0">
              <a:latin typeface="Gill Sans MT" pitchFamily="34" charset="-18"/>
            </a:endParaRPr>
          </a:p>
        </p:txBody>
      </p:sp>
      <p:graphicFrame>
        <p:nvGraphicFramePr>
          <p:cNvPr id="6" name="Tijdelijke aanduiding voor inhoud 5"/>
          <p:cNvGraphicFramePr>
            <a:graphicFrameLocks noGrp="1"/>
          </p:cNvGraphicFramePr>
          <p:nvPr>
            <p:ph sz="half" idx="11"/>
          </p:nvPr>
        </p:nvGraphicFramePr>
        <p:xfrm>
          <a:off x="4705350" y="1928813"/>
          <a:ext cx="4152900" cy="4357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Afgeronde rechthoek 6"/>
          <p:cNvSpPr/>
          <p:nvPr/>
        </p:nvSpPr>
        <p:spPr>
          <a:xfrm>
            <a:off x="4714875" y="2571750"/>
            <a:ext cx="1428750" cy="3071813"/>
          </a:xfrm>
          <a:prstGeom prst="roundRect">
            <a:avLst/>
          </a:prstGeom>
          <a:noFill/>
          <a:ln>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r>
              <a:rPr lang="cs-CZ" sz="1200" dirty="0" smtClean="0">
                <a:solidFill>
                  <a:srgbClr val="F89934"/>
                </a:solidFill>
                <a:cs typeface="Arial" pitchFamily="34" charset="0"/>
              </a:rPr>
              <a:t>Pro relevantní skupiny</a:t>
            </a:r>
            <a:endParaRPr lang="nl-BE" sz="1200" dirty="0">
              <a:solidFill>
                <a:srgbClr val="F89934"/>
              </a:solidFill>
            </a:endParaRPr>
          </a:p>
        </p:txBody>
      </p:sp>
      <p:pic>
        <p:nvPicPr>
          <p:cNvPr id="8" name="Picture 10" descr="C:\Users\Alexandra.Krausova\AppData\Local\Microsoft\Windows\Temporary Internet Files\Content.Outlook\7Z2JE26O\Choices_Czech_transp.png"/>
          <p:cNvPicPr>
            <a:picLocks noChangeAspect="1" noChangeArrowheads="1"/>
          </p:cNvPicPr>
          <p:nvPr/>
        </p:nvPicPr>
        <p:blipFill>
          <a:blip r:embed="rId7" cstate="print"/>
          <a:srcRect/>
          <a:stretch>
            <a:fillRect/>
          </a:stretch>
        </p:blipFill>
        <p:spPr bwMode="auto">
          <a:xfrm>
            <a:off x="8039100" y="0"/>
            <a:ext cx="1104900" cy="107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04803"/>
          <p:cNvSpPr>
            <a:spLocks noChangeArrowheads="1"/>
          </p:cNvSpPr>
          <p:nvPr/>
        </p:nvSpPr>
        <p:spPr bwMode="auto">
          <a:xfrm>
            <a:off x="755576" y="1268760"/>
            <a:ext cx="8388424" cy="4896544"/>
          </a:xfrm>
          <a:prstGeom prst="rect">
            <a:avLst/>
          </a:prstGeom>
          <a:noFill/>
          <a:ln w="9525">
            <a:noFill/>
            <a:miter lim="800000"/>
            <a:headEnd/>
            <a:tailEnd/>
          </a:ln>
        </p:spPr>
        <p:txBody>
          <a:bodyPr lIns="90488" tIns="44450" rIns="90488" bIns="44450"/>
          <a:lstStyle/>
          <a:p>
            <a:pPr marL="342900" indent="-342900">
              <a:lnSpc>
                <a:spcPct val="110000"/>
              </a:lnSpc>
              <a:spcBef>
                <a:spcPct val="20000"/>
              </a:spcBef>
              <a:buClr>
                <a:srgbClr val="FF6600"/>
              </a:buClr>
              <a:buSzPct val="75000"/>
            </a:pPr>
            <a:r>
              <a:rPr lang="cs-CZ" sz="1800" b="1" dirty="0">
                <a:solidFill>
                  <a:schemeClr val="tx1"/>
                </a:solidFill>
                <a:latin typeface="Gill Sans MT" pitchFamily="34" charset="-18"/>
              </a:rPr>
              <a:t>Cukrovka</a:t>
            </a:r>
            <a:endParaRPr lang="en-GB" sz="1800" b="1" dirty="0">
              <a:solidFill>
                <a:schemeClr val="tx1"/>
              </a:solidFill>
              <a:latin typeface="Gill Sans MT" pitchFamily="34" charset="-18"/>
            </a:endParaRPr>
          </a:p>
          <a:p>
            <a:pPr marL="342900" indent="-342900">
              <a:spcBef>
                <a:spcPct val="20000"/>
              </a:spcBef>
              <a:buClr>
                <a:srgbClr val="FF6600"/>
              </a:buClr>
              <a:buSzPct val="75000"/>
              <a:buFont typeface="Wingdings" pitchFamily="2" charset="2"/>
              <a:buNone/>
            </a:pPr>
            <a:r>
              <a:rPr lang="en-GB" sz="1800" dirty="0">
                <a:solidFill>
                  <a:schemeClr val="tx1"/>
                </a:solidFill>
                <a:latin typeface="Gill Sans MT" pitchFamily="34" charset="-18"/>
              </a:rPr>
              <a:t>	</a:t>
            </a:r>
            <a:r>
              <a:rPr lang="cs-CZ" sz="1800" dirty="0">
                <a:solidFill>
                  <a:schemeClr val="tx1"/>
                </a:solidFill>
                <a:latin typeface="Gill Sans MT" pitchFamily="34" charset="-18"/>
              </a:rPr>
              <a:t>- téměř každý desátý člověk – rychle rostoucí trend</a:t>
            </a:r>
            <a:endParaRPr lang="en-GB" sz="1800" dirty="0">
              <a:solidFill>
                <a:schemeClr val="tx1"/>
              </a:solidFill>
              <a:latin typeface="Gill Sans MT" pitchFamily="34" charset="-18"/>
            </a:endParaRPr>
          </a:p>
          <a:p>
            <a:pPr marL="342900" indent="-342900">
              <a:spcBef>
                <a:spcPct val="20000"/>
              </a:spcBef>
              <a:buClr>
                <a:srgbClr val="FF6600"/>
              </a:buClr>
              <a:buSzPct val="75000"/>
            </a:pPr>
            <a:r>
              <a:rPr lang="cs-CZ" sz="1800" b="1" dirty="0">
                <a:solidFill>
                  <a:schemeClr val="tx1"/>
                </a:solidFill>
                <a:latin typeface="Gill Sans MT" pitchFamily="34" charset="-18"/>
              </a:rPr>
              <a:t>Obezita </a:t>
            </a:r>
            <a:r>
              <a:rPr lang="cs-CZ" sz="1800" dirty="0">
                <a:solidFill>
                  <a:schemeClr val="tx1"/>
                </a:solidFill>
                <a:latin typeface="Gill Sans MT" pitchFamily="34" charset="-18"/>
              </a:rPr>
              <a:t/>
            </a:r>
            <a:br>
              <a:rPr lang="cs-CZ" sz="1800" dirty="0">
                <a:solidFill>
                  <a:schemeClr val="tx1"/>
                </a:solidFill>
                <a:latin typeface="Gill Sans MT" pitchFamily="34" charset="-18"/>
              </a:rPr>
            </a:br>
            <a:r>
              <a:rPr lang="cs-CZ" sz="1800" dirty="0">
                <a:solidFill>
                  <a:schemeClr val="tx1"/>
                </a:solidFill>
                <a:latin typeface="Gill Sans MT" pitchFamily="34" charset="-18"/>
              </a:rPr>
              <a:t>- více než polovina dospělých nadváha či obezita</a:t>
            </a:r>
          </a:p>
          <a:p>
            <a:pPr marL="342900" indent="-342900">
              <a:spcBef>
                <a:spcPct val="20000"/>
              </a:spcBef>
              <a:buClr>
                <a:srgbClr val="FF6600"/>
              </a:buClr>
              <a:buSzPct val="75000"/>
              <a:buFont typeface="Wingdings" pitchFamily="2" charset="2"/>
              <a:buNone/>
            </a:pPr>
            <a:r>
              <a:rPr lang="cs-CZ" sz="1800" dirty="0">
                <a:solidFill>
                  <a:schemeClr val="tx1"/>
                </a:solidFill>
                <a:latin typeface="Gill Sans MT" pitchFamily="34" charset="-18"/>
              </a:rPr>
              <a:t>	</a:t>
            </a:r>
            <a:r>
              <a:rPr lang="cs-CZ" sz="1800" b="1" dirty="0">
                <a:solidFill>
                  <a:schemeClr val="tx1"/>
                </a:solidFill>
                <a:latin typeface="Gill Sans MT" pitchFamily="34" charset="-18"/>
              </a:rPr>
              <a:t>- 20% dětí</a:t>
            </a:r>
          </a:p>
          <a:p>
            <a:pPr marL="342900" indent="-342900">
              <a:spcBef>
                <a:spcPct val="20000"/>
              </a:spcBef>
              <a:buClr>
                <a:srgbClr val="FF6600"/>
              </a:buClr>
              <a:buSzPct val="75000"/>
            </a:pPr>
            <a:r>
              <a:rPr lang="cs-CZ" sz="1800" b="1" dirty="0">
                <a:solidFill>
                  <a:schemeClr val="tx1"/>
                </a:solidFill>
                <a:latin typeface="Gill Sans MT" pitchFamily="34" charset="-18"/>
              </a:rPr>
              <a:t>Cholesterol</a:t>
            </a:r>
            <a:r>
              <a:rPr lang="cs-CZ" sz="1800" dirty="0">
                <a:solidFill>
                  <a:schemeClr val="tx1"/>
                </a:solidFill>
                <a:latin typeface="Gill Sans MT" pitchFamily="34" charset="-18"/>
              </a:rPr>
              <a:t/>
            </a:r>
            <a:br>
              <a:rPr lang="cs-CZ" sz="1800" dirty="0">
                <a:solidFill>
                  <a:schemeClr val="tx1"/>
                </a:solidFill>
                <a:latin typeface="Gill Sans MT" pitchFamily="34" charset="-18"/>
              </a:rPr>
            </a:br>
            <a:r>
              <a:rPr lang="cs-CZ" sz="1800" dirty="0">
                <a:solidFill>
                  <a:schemeClr val="tx1"/>
                </a:solidFill>
                <a:latin typeface="Gill Sans MT" pitchFamily="34" charset="-18"/>
              </a:rPr>
              <a:t>-</a:t>
            </a:r>
            <a:r>
              <a:rPr lang="en-GB" sz="1800" dirty="0">
                <a:solidFill>
                  <a:schemeClr val="tx1"/>
                </a:solidFill>
                <a:latin typeface="Gill Sans MT" pitchFamily="34" charset="-18"/>
              </a:rPr>
              <a:t> </a:t>
            </a:r>
            <a:r>
              <a:rPr lang="cs-CZ" sz="1800" dirty="0">
                <a:solidFill>
                  <a:schemeClr val="tx1"/>
                </a:solidFill>
                <a:latin typeface="Gill Sans MT" pitchFamily="34" charset="-18"/>
              </a:rPr>
              <a:t>dvě třetiny dospělých -  vyšší než 5 </a:t>
            </a:r>
            <a:r>
              <a:rPr lang="cs-CZ" sz="1800" dirty="0" err="1">
                <a:solidFill>
                  <a:schemeClr val="tx1"/>
                </a:solidFill>
                <a:latin typeface="Gill Sans MT" pitchFamily="34" charset="-18"/>
              </a:rPr>
              <a:t>mmol</a:t>
            </a:r>
            <a:r>
              <a:rPr lang="cs-CZ" sz="1800" dirty="0">
                <a:solidFill>
                  <a:schemeClr val="tx1"/>
                </a:solidFill>
                <a:latin typeface="Gill Sans MT" pitchFamily="34" charset="-18"/>
              </a:rPr>
              <a:t>/l</a:t>
            </a:r>
            <a:br>
              <a:rPr lang="cs-CZ" sz="1800" dirty="0">
                <a:solidFill>
                  <a:schemeClr val="tx1"/>
                </a:solidFill>
                <a:latin typeface="Gill Sans MT" pitchFamily="34" charset="-18"/>
              </a:rPr>
            </a:br>
            <a:r>
              <a:rPr lang="cs-CZ" sz="1800" b="1" dirty="0">
                <a:solidFill>
                  <a:schemeClr val="tx1"/>
                </a:solidFill>
                <a:latin typeface="Gill Sans MT" pitchFamily="34" charset="-18"/>
              </a:rPr>
              <a:t>- 60 % dětí - vyšší než ideální hodnota (4,2 </a:t>
            </a:r>
            <a:r>
              <a:rPr lang="cs-CZ" sz="1800" b="1" dirty="0" err="1">
                <a:solidFill>
                  <a:schemeClr val="tx1"/>
                </a:solidFill>
                <a:latin typeface="Gill Sans MT" pitchFamily="34" charset="-18"/>
              </a:rPr>
              <a:t>mmol</a:t>
            </a:r>
            <a:r>
              <a:rPr lang="cs-CZ" sz="1800" b="1" dirty="0">
                <a:solidFill>
                  <a:schemeClr val="tx1"/>
                </a:solidFill>
                <a:latin typeface="Gill Sans MT" pitchFamily="34" charset="-18"/>
              </a:rPr>
              <a:t>/l)</a:t>
            </a:r>
          </a:p>
          <a:p>
            <a:pPr marL="342900" indent="-342900">
              <a:spcBef>
                <a:spcPct val="20000"/>
              </a:spcBef>
              <a:buClr>
                <a:srgbClr val="FF6600"/>
              </a:buClr>
              <a:buSzPct val="75000"/>
              <a:buFont typeface="Wingdings" pitchFamily="2" charset="2"/>
              <a:buNone/>
            </a:pPr>
            <a:r>
              <a:rPr lang="cs-CZ" sz="1800" dirty="0">
                <a:solidFill>
                  <a:schemeClr val="tx1"/>
                </a:solidFill>
                <a:latin typeface="Gill Sans MT" pitchFamily="34" charset="-18"/>
              </a:rPr>
              <a:t>	- čtvrtina dětí - překročení rizikové hranice (5,2 </a:t>
            </a:r>
            <a:r>
              <a:rPr lang="cs-CZ" sz="1800" dirty="0" err="1">
                <a:solidFill>
                  <a:schemeClr val="tx1"/>
                </a:solidFill>
                <a:latin typeface="Gill Sans MT" pitchFamily="34" charset="-18"/>
              </a:rPr>
              <a:t>mmol</a:t>
            </a:r>
            <a:r>
              <a:rPr lang="cs-CZ" sz="1800" dirty="0">
                <a:solidFill>
                  <a:schemeClr val="tx1"/>
                </a:solidFill>
                <a:latin typeface="Gill Sans MT" pitchFamily="34" charset="-18"/>
              </a:rPr>
              <a:t>/l)</a:t>
            </a:r>
          </a:p>
          <a:p>
            <a:pPr marL="342900" indent="-342900">
              <a:spcBef>
                <a:spcPct val="20000"/>
              </a:spcBef>
              <a:buClr>
                <a:srgbClr val="FF6600"/>
              </a:buClr>
              <a:buSzPct val="75000"/>
            </a:pPr>
            <a:r>
              <a:rPr lang="cs-CZ" sz="1800" b="1" dirty="0">
                <a:solidFill>
                  <a:schemeClr val="tx1"/>
                </a:solidFill>
                <a:latin typeface="Gill Sans MT" pitchFamily="34" charset="-18"/>
              </a:rPr>
              <a:t>Kardiovaskulární onemocnění</a:t>
            </a:r>
            <a:r>
              <a:rPr lang="cs-CZ" sz="1800" dirty="0">
                <a:solidFill>
                  <a:schemeClr val="tx1"/>
                </a:solidFill>
                <a:latin typeface="Gill Sans MT" pitchFamily="34" charset="-18"/>
              </a:rPr>
              <a:t/>
            </a:r>
            <a:br>
              <a:rPr lang="cs-CZ" sz="1800" dirty="0">
                <a:solidFill>
                  <a:schemeClr val="tx1"/>
                </a:solidFill>
                <a:latin typeface="Gill Sans MT" pitchFamily="34" charset="-18"/>
              </a:rPr>
            </a:br>
            <a:r>
              <a:rPr lang="cs-CZ" sz="1800" dirty="0" smtClean="0">
                <a:solidFill>
                  <a:schemeClr val="tx1"/>
                </a:solidFill>
                <a:latin typeface="Gill Sans MT" pitchFamily="34" charset="-18"/>
              </a:rPr>
              <a:t>- více </a:t>
            </a:r>
            <a:r>
              <a:rPr lang="cs-CZ" sz="1800" dirty="0">
                <a:solidFill>
                  <a:schemeClr val="tx1"/>
                </a:solidFill>
                <a:latin typeface="Gill Sans MT" pitchFamily="34" charset="-18"/>
              </a:rPr>
              <a:t>než polovina lidí z celkové úmrtnosti u nás ročně umírá na kardiovaskulární onemocnění </a:t>
            </a:r>
            <a:r>
              <a:rPr lang="cs-CZ" sz="1800" dirty="0" smtClean="0">
                <a:solidFill>
                  <a:schemeClr val="tx1"/>
                </a:solidFill>
                <a:latin typeface="Gill Sans MT" pitchFamily="34" charset="-18"/>
              </a:rPr>
              <a:t>(</a:t>
            </a:r>
            <a:r>
              <a:rPr lang="cs-CZ" sz="1800" dirty="0">
                <a:solidFill>
                  <a:schemeClr val="tx1"/>
                </a:solidFill>
                <a:latin typeface="Gill Sans MT" pitchFamily="34" charset="-18"/>
              </a:rPr>
              <a:t>EU – 49%)</a:t>
            </a:r>
          </a:p>
          <a:p>
            <a:pPr marL="342900" indent="-342900">
              <a:spcBef>
                <a:spcPct val="20000"/>
              </a:spcBef>
              <a:buClr>
                <a:srgbClr val="FF6600"/>
              </a:buClr>
              <a:buSzPct val="75000"/>
            </a:pPr>
            <a:r>
              <a:rPr lang="cs-CZ" sz="1800" b="1" dirty="0">
                <a:solidFill>
                  <a:schemeClr val="tx1"/>
                </a:solidFill>
                <a:latin typeface="Gill Sans MT" pitchFamily="34" charset="-18"/>
              </a:rPr>
              <a:t>Hypertenze</a:t>
            </a:r>
          </a:p>
          <a:p>
            <a:pPr marL="342900" indent="-342900">
              <a:spcBef>
                <a:spcPct val="20000"/>
              </a:spcBef>
              <a:buClr>
                <a:srgbClr val="FF6600"/>
              </a:buClr>
              <a:buSzPct val="75000"/>
              <a:buFont typeface="Wingdings" pitchFamily="2" charset="2"/>
              <a:buNone/>
            </a:pPr>
            <a:r>
              <a:rPr lang="cs-CZ" sz="1800" dirty="0">
                <a:solidFill>
                  <a:schemeClr val="tx1"/>
                </a:solidFill>
                <a:latin typeface="Gill Sans MT" pitchFamily="34" charset="-18"/>
              </a:rPr>
              <a:t>	- </a:t>
            </a:r>
            <a:r>
              <a:rPr lang="cs-CZ" sz="1800" dirty="0" smtClean="0">
                <a:solidFill>
                  <a:schemeClr val="tx1"/>
                </a:solidFill>
                <a:latin typeface="Gill Sans MT" pitchFamily="34" charset="-18"/>
              </a:rPr>
              <a:t>30% </a:t>
            </a:r>
            <a:r>
              <a:rPr lang="cs-CZ" sz="1800" dirty="0">
                <a:solidFill>
                  <a:schemeClr val="tx1"/>
                </a:solidFill>
                <a:latin typeface="Gill Sans MT" pitchFamily="34" charset="-18"/>
              </a:rPr>
              <a:t>dospělých</a:t>
            </a:r>
          </a:p>
        </p:txBody>
      </p:sp>
      <p:sp>
        <p:nvSpPr>
          <p:cNvPr id="10243" name="Shape 204801"/>
          <p:cNvSpPr>
            <a:spLocks noChangeArrowheads="1"/>
          </p:cNvSpPr>
          <p:nvPr/>
        </p:nvSpPr>
        <p:spPr bwMode="auto">
          <a:xfrm>
            <a:off x="0" y="0"/>
            <a:ext cx="9144000" cy="1295401"/>
          </a:xfrm>
          <a:prstGeom prst="rect">
            <a:avLst/>
          </a:prstGeom>
          <a:noFill/>
          <a:ln w="9525">
            <a:noFill/>
            <a:miter lim="800000"/>
            <a:headEnd/>
            <a:tailEnd/>
          </a:ln>
        </p:spPr>
        <p:txBody>
          <a:bodyPr lIns="0" tIns="0" rIns="0" bIns="0" anchor="ctr"/>
          <a:lstStyle/>
          <a:p>
            <a:pPr algn="ctr"/>
            <a:r>
              <a:rPr lang="cs-CZ" dirty="0" smtClean="0">
                <a:solidFill>
                  <a:srgbClr val="0070C0"/>
                </a:solidFill>
              </a:rPr>
              <a:t>   </a:t>
            </a:r>
            <a:r>
              <a:rPr lang="cs-CZ" sz="2800" dirty="0" smtClean="0">
                <a:solidFill>
                  <a:srgbClr val="0070C0"/>
                </a:solidFill>
              </a:rPr>
              <a:t>Nemoci </a:t>
            </a:r>
            <a:r>
              <a:rPr lang="cs-CZ" sz="2800" dirty="0">
                <a:solidFill>
                  <a:srgbClr val="0070C0"/>
                </a:solidFill>
              </a:rPr>
              <a:t>vzniklé z důvodů špatných stravovacích návyků </a:t>
            </a:r>
            <a:endParaRPr lang="en-GB" sz="2800" dirty="0">
              <a:solidFill>
                <a:srgbClr val="0070C0"/>
              </a:solidFill>
            </a:endParaRPr>
          </a:p>
        </p:txBody>
      </p:sp>
      <p:pic>
        <p:nvPicPr>
          <p:cNvPr id="4" name="Picture 2"/>
          <p:cNvPicPr>
            <a:picLocks noChangeAspect="1" noChangeArrowheads="1"/>
          </p:cNvPicPr>
          <p:nvPr/>
        </p:nvPicPr>
        <p:blipFill>
          <a:blip r:embed="rId2" cstate="print"/>
          <a:srcRect/>
          <a:stretch>
            <a:fillRect/>
          </a:stretch>
        </p:blipFill>
        <p:spPr bwMode="auto">
          <a:xfrm>
            <a:off x="0" y="5742384"/>
            <a:ext cx="9144000" cy="1143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cstate="print"/>
          <a:srcRect/>
          <a:stretch>
            <a:fillRect/>
          </a:stretch>
        </p:blipFill>
        <p:spPr bwMode="auto">
          <a:xfrm>
            <a:off x="0" y="5715000"/>
            <a:ext cx="9144000" cy="1143000"/>
          </a:xfrm>
          <a:prstGeom prst="rect">
            <a:avLst/>
          </a:prstGeom>
          <a:noFill/>
          <a:ln w="9525">
            <a:noFill/>
            <a:miter lim="800000"/>
            <a:headEnd/>
            <a:tailEnd/>
          </a:ln>
        </p:spPr>
      </p:pic>
      <p:graphicFrame>
        <p:nvGraphicFramePr>
          <p:cNvPr id="855086" name="Group 46"/>
          <p:cNvGraphicFramePr>
            <a:graphicFrameLocks noGrp="1"/>
          </p:cNvGraphicFramePr>
          <p:nvPr>
            <p:ph idx="4294967295"/>
          </p:nvPr>
        </p:nvGraphicFramePr>
        <p:xfrm>
          <a:off x="468313" y="1557338"/>
          <a:ext cx="8229600" cy="2497455"/>
        </p:xfrm>
        <a:graphic>
          <a:graphicData uri="http://schemas.openxmlformats.org/drawingml/2006/table">
            <a:tbl>
              <a:tblPr/>
              <a:tblGrid>
                <a:gridCol w="2579688"/>
                <a:gridCol w="1884362"/>
                <a:gridCol w="1882775"/>
                <a:gridCol w="1882775"/>
              </a:tblGrid>
              <a:tr h="371475">
                <a:tc>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en-GB" sz="1800" b="1" i="0" u="none" strike="noStrike" cap="none" normalizeH="0" baseline="0" dirty="0" smtClean="0">
                          <a:ln>
                            <a:noFill/>
                          </a:ln>
                          <a:solidFill>
                            <a:schemeClr val="tx1"/>
                          </a:solidFill>
                          <a:effectLst/>
                          <a:latin typeface="Gill Sans MT" pitchFamily="34" charset="-18"/>
                          <a:ea typeface="Osaka" pitchFamily="96" charset="-128"/>
                          <a:cs typeface="Arial" charset="0"/>
                        </a:rPr>
                        <a:t>Nutrient</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GB" sz="1800" b="1" i="0" u="none" strike="noStrike" cap="none" normalizeH="0" baseline="0" smtClean="0">
                          <a:ln>
                            <a:noFill/>
                          </a:ln>
                          <a:solidFill>
                            <a:schemeClr val="tx1"/>
                          </a:solidFill>
                          <a:effectLst/>
                          <a:latin typeface="Gill Sans MT" pitchFamily="34" charset="-18"/>
                          <a:ea typeface="Osaka" pitchFamily="96" charset="-128"/>
                          <a:cs typeface="Arial" charset="0"/>
                        </a:rPr>
                        <a:t>WHO </a:t>
                      </a:r>
                      <a:r>
                        <a:rPr kumimoji="0" lang="cs-CZ" sz="1800" b="1" i="0" u="none" strike="noStrike" cap="none" normalizeH="0" baseline="0" smtClean="0">
                          <a:ln>
                            <a:noFill/>
                          </a:ln>
                          <a:solidFill>
                            <a:schemeClr val="tx1"/>
                          </a:solidFill>
                          <a:effectLst/>
                          <a:latin typeface="Gill Sans MT" pitchFamily="34" charset="-18"/>
                          <a:ea typeface="Osaka" pitchFamily="96" charset="-128"/>
                          <a:cs typeface="Arial" charset="0"/>
                        </a:rPr>
                        <a:t>doporučení</a:t>
                      </a:r>
                      <a:endParaRPr kumimoji="0" lang="en-GB" sz="1800" b="1" i="0" u="none" strike="noStrike" cap="none" normalizeH="0" baseline="0" smtClean="0">
                        <a:ln>
                          <a:noFill/>
                        </a:ln>
                        <a:solidFill>
                          <a:schemeClr val="tx1"/>
                        </a:solidFill>
                        <a:effectLst/>
                        <a:latin typeface="Gill Sans MT" pitchFamily="34" charset="-18"/>
                        <a:ea typeface="Osaka" pitchFamily="96" charset="-128"/>
                        <a:cs typeface="Arial" charset="0"/>
                      </a:endParaRP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GB" sz="1800" b="1" i="0" u="none" strike="noStrike" cap="none" normalizeH="0" baseline="0" smtClean="0">
                          <a:ln>
                            <a:noFill/>
                          </a:ln>
                          <a:solidFill>
                            <a:schemeClr val="tx1"/>
                          </a:solidFill>
                          <a:effectLst/>
                          <a:latin typeface="Gill Sans MT" pitchFamily="34" charset="-18"/>
                          <a:ea typeface="Osaka" pitchFamily="96" charset="-128"/>
                          <a:cs typeface="Arial" charset="0"/>
                        </a:rPr>
                        <a:t>+30% </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cs-CZ" sz="1800" b="1" i="0" u="none" strike="noStrike" cap="none" normalizeH="0" baseline="0" smtClean="0">
                          <a:ln>
                            <a:noFill/>
                          </a:ln>
                          <a:solidFill>
                            <a:schemeClr val="tx1"/>
                          </a:solidFill>
                          <a:effectLst/>
                          <a:latin typeface="Gill Sans MT" pitchFamily="34" charset="-18"/>
                          <a:cs typeface="Arial" charset="0"/>
                        </a:rPr>
                        <a:t>Obecná</a:t>
                      </a:r>
                      <a:r>
                        <a:rPr kumimoji="0" lang="en-GB" sz="1800" b="1" i="0" u="none" strike="noStrike" cap="none" normalizeH="0" baseline="0" smtClean="0">
                          <a:ln>
                            <a:noFill/>
                          </a:ln>
                          <a:solidFill>
                            <a:schemeClr val="tx1"/>
                          </a:solidFill>
                          <a:effectLst/>
                          <a:latin typeface="Gill Sans MT" pitchFamily="34" charset="-18"/>
                          <a:ea typeface="Osaka" pitchFamily="96" charset="-128"/>
                          <a:cs typeface="Arial" charset="0"/>
                        </a:rPr>
                        <a:t> </a:t>
                      </a:r>
                      <a:r>
                        <a:rPr kumimoji="0" lang="cs-CZ" sz="1800" b="1" i="0" u="none" strike="noStrike" cap="none" normalizeH="0" baseline="0" smtClean="0">
                          <a:ln>
                            <a:noFill/>
                          </a:ln>
                          <a:solidFill>
                            <a:schemeClr val="tx1"/>
                          </a:solidFill>
                          <a:effectLst/>
                          <a:latin typeface="Gill Sans MT" pitchFamily="34" charset="-18"/>
                          <a:cs typeface="Arial" charset="0"/>
                        </a:rPr>
                        <a:t>k</a:t>
                      </a:r>
                      <a:r>
                        <a:rPr kumimoji="0" lang="en-GB" sz="1800" b="1" i="0" u="none" strike="noStrike" cap="none" normalizeH="0" baseline="0" smtClean="0">
                          <a:ln>
                            <a:noFill/>
                          </a:ln>
                          <a:solidFill>
                            <a:schemeClr val="tx1"/>
                          </a:solidFill>
                          <a:effectLst/>
                          <a:latin typeface="Gill Sans MT" pitchFamily="34" charset="-18"/>
                          <a:ea typeface="Osaka" pitchFamily="96" charset="-128"/>
                        </a:rPr>
                        <a:t>rit</a:t>
                      </a:r>
                      <a:r>
                        <a:rPr kumimoji="0" lang="cs-CZ" sz="1800" b="1" i="0" u="none" strike="noStrike" cap="none" normalizeH="0" baseline="0" smtClean="0">
                          <a:ln>
                            <a:noFill/>
                          </a:ln>
                          <a:solidFill>
                            <a:schemeClr val="tx1"/>
                          </a:solidFill>
                          <a:effectLst/>
                          <a:latin typeface="Gill Sans MT" pitchFamily="34" charset="-18"/>
                          <a:cs typeface="Arial" charset="0"/>
                        </a:rPr>
                        <a:t>é</a:t>
                      </a:r>
                      <a:r>
                        <a:rPr kumimoji="0" lang="en-GB" sz="1800" b="1" i="0" u="none" strike="noStrike" cap="none" normalizeH="0" baseline="0" smtClean="0">
                          <a:ln>
                            <a:noFill/>
                          </a:ln>
                          <a:solidFill>
                            <a:schemeClr val="tx1"/>
                          </a:solidFill>
                          <a:effectLst/>
                          <a:latin typeface="Gill Sans MT" pitchFamily="34" charset="-18"/>
                          <a:ea typeface="Osaka" pitchFamily="96" charset="-128"/>
                        </a:rPr>
                        <a:t>ria</a:t>
                      </a:r>
                    </a:p>
                  </a:txBody>
                  <a:tcP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cs-CZ" sz="1800" b="0" i="0" u="none" strike="noStrike" cap="none" normalizeH="0" baseline="0" dirty="0" smtClean="0">
                          <a:ln>
                            <a:noFill/>
                          </a:ln>
                          <a:solidFill>
                            <a:schemeClr val="tx1"/>
                          </a:solidFill>
                          <a:effectLst/>
                          <a:latin typeface="Gill Sans MT" pitchFamily="34" charset="-18"/>
                          <a:cs typeface="Arial" charset="0"/>
                        </a:rPr>
                        <a:t>Nasycené MK</a:t>
                      </a:r>
                      <a:r>
                        <a:rPr kumimoji="0" lang="en-GB" sz="1800" b="0" i="0" u="none" strike="noStrike" cap="none" normalizeH="0" baseline="0" dirty="0" smtClean="0">
                          <a:ln>
                            <a:noFill/>
                          </a:ln>
                          <a:solidFill>
                            <a:schemeClr val="tx1"/>
                          </a:solidFill>
                          <a:effectLst/>
                          <a:latin typeface="Gill Sans MT" pitchFamily="34" charset="-18"/>
                          <a:ea typeface="Osaka" pitchFamily="96" charset="-128"/>
                          <a:cs typeface="Arial" charset="0"/>
                        </a:rPr>
                        <a:t> [en%]</a:t>
                      </a:r>
                    </a:p>
                  </a:txBody>
                  <a:tcP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solidFill>
                      <a:schemeClr val="accent2">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GB" sz="1800" b="0" i="0" u="none" strike="noStrike" cap="none" normalizeH="0" baseline="0" dirty="0" smtClean="0">
                          <a:ln>
                            <a:noFill/>
                          </a:ln>
                          <a:solidFill>
                            <a:schemeClr val="tx1"/>
                          </a:solidFill>
                          <a:effectLst/>
                          <a:latin typeface="Gill Sans MT" pitchFamily="34" charset="-18"/>
                          <a:ea typeface="Osaka" pitchFamily="96" charset="-128"/>
                          <a:cs typeface="Arial" charset="0"/>
                        </a:rPr>
                        <a:t>&lt; 10</a:t>
                      </a:r>
                    </a:p>
                  </a:txBody>
                  <a:tcP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solidFill>
                      <a:schemeClr val="accent2">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GB" sz="1800" b="0" i="0" u="none" strike="noStrike" cap="none" normalizeH="0" baseline="0" smtClean="0">
                          <a:ln>
                            <a:noFill/>
                          </a:ln>
                          <a:solidFill>
                            <a:schemeClr val="tx1"/>
                          </a:solidFill>
                          <a:effectLst/>
                          <a:latin typeface="Gill Sans MT" pitchFamily="34" charset="-18"/>
                          <a:ea typeface="Osaka" pitchFamily="96" charset="-128"/>
                          <a:cs typeface="Arial" charset="0"/>
                        </a:rPr>
                        <a:t>+3</a:t>
                      </a:r>
                    </a:p>
                  </a:txBody>
                  <a:tcP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solidFill>
                      <a:schemeClr val="accent2">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GB" sz="1800" b="0" i="0" u="none" strike="noStrike" cap="none" normalizeH="0" baseline="0" smtClean="0">
                          <a:ln>
                            <a:noFill/>
                          </a:ln>
                          <a:solidFill>
                            <a:schemeClr val="tx1"/>
                          </a:solidFill>
                          <a:effectLst/>
                          <a:latin typeface="Gill Sans MT" pitchFamily="34" charset="-18"/>
                          <a:ea typeface="Osaka" pitchFamily="96" charset="-128"/>
                          <a:cs typeface="Arial" charset="0"/>
                        </a:rPr>
                        <a:t>≤ 13</a:t>
                      </a:r>
                    </a:p>
                  </a:txBody>
                  <a:tcP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solidFill>
                      <a:schemeClr val="accent2">
                        <a:alpha val="20000"/>
                      </a:schemeClr>
                    </a:solidFill>
                  </a:tcPr>
                </a:tc>
              </a:tr>
              <a:tr h="371475">
                <a:tc>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en-GB" sz="1800" b="0" i="0" u="none" strike="noStrike" cap="none" normalizeH="0" baseline="0" smtClean="0">
                          <a:ln>
                            <a:noFill/>
                          </a:ln>
                          <a:solidFill>
                            <a:schemeClr val="tx1"/>
                          </a:solidFill>
                          <a:effectLst/>
                          <a:latin typeface="Gill Sans MT" pitchFamily="34" charset="-18"/>
                          <a:ea typeface="Osaka" pitchFamily="96" charset="-128"/>
                          <a:cs typeface="Arial" charset="0"/>
                        </a:rPr>
                        <a:t>Trans</a:t>
                      </a:r>
                      <a:r>
                        <a:rPr kumimoji="0" lang="cs-CZ" sz="1800" b="0" i="0" u="none" strike="noStrike" cap="none" normalizeH="0" baseline="0" smtClean="0">
                          <a:ln>
                            <a:noFill/>
                          </a:ln>
                          <a:solidFill>
                            <a:schemeClr val="tx1"/>
                          </a:solidFill>
                          <a:effectLst/>
                          <a:latin typeface="Gill Sans MT" pitchFamily="34" charset="-18"/>
                          <a:ea typeface="Osaka" pitchFamily="96" charset="-128"/>
                          <a:cs typeface="Arial" charset="0"/>
                        </a:rPr>
                        <a:t>MK</a:t>
                      </a:r>
                      <a:r>
                        <a:rPr kumimoji="0" lang="en-GB" sz="1800" b="0" i="0" u="none" strike="noStrike" cap="none" normalizeH="0" baseline="0" smtClean="0">
                          <a:ln>
                            <a:noFill/>
                          </a:ln>
                          <a:solidFill>
                            <a:schemeClr val="tx1"/>
                          </a:solidFill>
                          <a:effectLst/>
                          <a:latin typeface="Gill Sans MT" pitchFamily="34" charset="-18"/>
                          <a:ea typeface="Osaka" pitchFamily="96" charset="-128"/>
                          <a:cs typeface="Arial" charset="0"/>
                        </a:rPr>
                        <a:t> [en%]</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GB" sz="1800" b="0" i="0" u="none" strike="noStrike" cap="none" normalizeH="0" baseline="0" dirty="0" smtClean="0">
                          <a:ln>
                            <a:noFill/>
                          </a:ln>
                          <a:solidFill>
                            <a:schemeClr val="tx1"/>
                          </a:solidFill>
                          <a:effectLst/>
                          <a:latin typeface="Gill Sans MT" pitchFamily="34" charset="-18"/>
                          <a:ea typeface="Osaka" pitchFamily="96" charset="-128"/>
                          <a:cs typeface="Arial" charset="0"/>
                        </a:rPr>
                        <a:t>&lt; 1</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GB" sz="1800" b="0" i="0" u="none" strike="noStrike" cap="none" normalizeH="0" baseline="0" dirty="0" smtClean="0">
                          <a:ln>
                            <a:noFill/>
                          </a:ln>
                          <a:solidFill>
                            <a:schemeClr val="tx1"/>
                          </a:solidFill>
                          <a:effectLst/>
                          <a:latin typeface="Gill Sans MT" pitchFamily="34" charset="-18"/>
                          <a:ea typeface="Osaka" pitchFamily="96" charset="-128"/>
                          <a:cs typeface="Arial" charset="0"/>
                        </a:rPr>
                        <a:t>+0.3</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GB" sz="1800" b="0" i="0" u="none" strike="noStrike" cap="none" normalizeH="0" baseline="0" smtClean="0">
                          <a:ln>
                            <a:noFill/>
                          </a:ln>
                          <a:solidFill>
                            <a:schemeClr val="tx1"/>
                          </a:solidFill>
                          <a:effectLst/>
                          <a:latin typeface="Gill Sans MT" pitchFamily="34" charset="-18"/>
                          <a:ea typeface="Osaka" pitchFamily="96" charset="-128"/>
                          <a:cs typeface="Arial" charset="0"/>
                        </a:rPr>
                        <a:t>≤ 1.3</a:t>
                      </a:r>
                    </a:p>
                  </a:txBody>
                  <a:tcPr horzOverflow="overflow">
                    <a:lnL>
                      <a:noFill/>
                    </a:lnL>
                    <a:lnR>
                      <a:noFill/>
                    </a:lnR>
                    <a:lnT>
                      <a:noFill/>
                    </a:lnT>
                    <a:lnB>
                      <a:noFill/>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en-GB" sz="1800" b="0" i="0" u="none" strike="noStrike" cap="none" normalizeH="0" baseline="0" dirty="0" smtClean="0">
                          <a:ln>
                            <a:noFill/>
                          </a:ln>
                          <a:solidFill>
                            <a:srgbClr val="FF0000"/>
                          </a:solidFill>
                          <a:effectLst/>
                          <a:latin typeface="Gill Sans MT" pitchFamily="34" charset="-18"/>
                          <a:ea typeface="Osaka" pitchFamily="96" charset="-128"/>
                          <a:cs typeface="Arial" charset="0"/>
                        </a:rPr>
                        <a:t>Sod</a:t>
                      </a:r>
                      <a:r>
                        <a:rPr kumimoji="0" lang="cs-CZ" sz="1800" b="0" i="0" u="none" strike="noStrike" cap="none" normalizeH="0" baseline="0" dirty="0" err="1" smtClean="0">
                          <a:ln>
                            <a:noFill/>
                          </a:ln>
                          <a:solidFill>
                            <a:srgbClr val="FF0000"/>
                          </a:solidFill>
                          <a:effectLst/>
                          <a:latin typeface="Gill Sans MT" pitchFamily="34" charset="-18"/>
                          <a:ea typeface="Osaka" pitchFamily="96" charset="-128"/>
                          <a:cs typeface="Arial" charset="0"/>
                        </a:rPr>
                        <a:t>ík</a:t>
                      </a:r>
                      <a:r>
                        <a:rPr kumimoji="0" lang="en-GB" sz="1800" b="0" i="0" u="none" strike="noStrike" cap="none" normalizeH="0" baseline="0" dirty="0" smtClean="0">
                          <a:ln>
                            <a:noFill/>
                          </a:ln>
                          <a:solidFill>
                            <a:srgbClr val="FF0000"/>
                          </a:solidFill>
                          <a:effectLst/>
                          <a:latin typeface="Gill Sans MT" pitchFamily="34" charset="-18"/>
                          <a:ea typeface="Osaka" pitchFamily="96" charset="-128"/>
                          <a:cs typeface="Arial" charset="0"/>
                        </a:rPr>
                        <a:t> [mg/kcal]</a:t>
                      </a:r>
                    </a:p>
                  </a:txBody>
                  <a:tcPr anchor="ct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GB" sz="1800" b="0" i="0" u="none" strike="noStrike" cap="none" normalizeH="0" baseline="0" dirty="0" smtClean="0">
                          <a:ln>
                            <a:noFill/>
                          </a:ln>
                          <a:solidFill>
                            <a:srgbClr val="FF0000"/>
                          </a:solidFill>
                          <a:effectLst/>
                          <a:latin typeface="Gill Sans MT" pitchFamily="34" charset="-18"/>
                          <a:ea typeface="Osaka" pitchFamily="96" charset="-128"/>
                          <a:cs typeface="Arial" charset="0"/>
                        </a:rPr>
                        <a:t> &lt;1*</a:t>
                      </a:r>
                    </a:p>
                  </a:txBody>
                  <a:tcPr anchor="ct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GB" sz="1800" b="0" i="0" u="none" strike="noStrike" cap="none" normalizeH="0" baseline="0" dirty="0" smtClean="0">
                          <a:ln>
                            <a:noFill/>
                          </a:ln>
                          <a:solidFill>
                            <a:srgbClr val="FF0000"/>
                          </a:solidFill>
                          <a:effectLst/>
                          <a:latin typeface="Gill Sans MT" pitchFamily="34" charset="-18"/>
                          <a:ea typeface="Osaka" pitchFamily="96" charset="-128"/>
                          <a:cs typeface="Arial" charset="0"/>
                        </a:rPr>
                        <a:t>+0.3</a:t>
                      </a:r>
                    </a:p>
                  </a:txBody>
                  <a:tcPr anchor="ctr" horzOverflow="overflow">
                    <a:lnL>
                      <a:noFill/>
                    </a:lnL>
                    <a:lnR>
                      <a:noFill/>
                    </a:lnR>
                    <a:lnT>
                      <a:noFill/>
                    </a:lnT>
                    <a:lnB>
                      <a:noFill/>
                    </a:lnB>
                    <a:lnTlToBr>
                      <a:noFill/>
                    </a:lnTlToBr>
                    <a:lnBlToTr>
                      <a:noFill/>
                    </a:lnBlToTr>
                    <a:solidFill>
                      <a:schemeClr val="accent2">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GB" sz="1800" b="0" i="0" u="none" strike="noStrike" cap="none" normalizeH="0" baseline="0" dirty="0" smtClean="0">
                          <a:ln>
                            <a:noFill/>
                          </a:ln>
                          <a:solidFill>
                            <a:srgbClr val="FF0000"/>
                          </a:solidFill>
                          <a:effectLst/>
                          <a:latin typeface="Gill Sans MT" pitchFamily="34" charset="-18"/>
                          <a:ea typeface="Osaka" pitchFamily="96" charset="-128"/>
                          <a:cs typeface="Arial" charset="0"/>
                        </a:rPr>
                        <a:t>≤ 1.3</a:t>
                      </a:r>
                    </a:p>
                  </a:txBody>
                  <a:tcPr anchor="ctr" horzOverflow="overflow">
                    <a:lnL>
                      <a:noFill/>
                    </a:lnL>
                    <a:lnR>
                      <a:noFill/>
                    </a:lnR>
                    <a:lnT>
                      <a:noFill/>
                    </a:lnT>
                    <a:lnB>
                      <a:noFill/>
                    </a:lnB>
                    <a:lnTlToBr>
                      <a:noFill/>
                    </a:lnTlToBr>
                    <a:lnBlToTr>
                      <a:noFill/>
                    </a:lnBlToTr>
                    <a:solidFill>
                      <a:schemeClr val="accent2">
                        <a:alpha val="20000"/>
                      </a:schemeClr>
                    </a:solidFill>
                  </a:tcPr>
                </a:tc>
              </a:tr>
              <a:tr h="371475">
                <a:tc>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cs-CZ" sz="1800" b="0" i="0" u="none" strike="noStrike" cap="none" normalizeH="0" baseline="0" smtClean="0">
                          <a:ln>
                            <a:noFill/>
                          </a:ln>
                          <a:solidFill>
                            <a:schemeClr val="tx1"/>
                          </a:solidFill>
                          <a:effectLst/>
                          <a:latin typeface="Gill Sans MT" pitchFamily="34" charset="-18"/>
                          <a:cs typeface="Arial" charset="0"/>
                        </a:rPr>
                        <a:t>Přidaný cukr</a:t>
                      </a:r>
                      <a:r>
                        <a:rPr kumimoji="0" lang="en-GB" sz="1800" b="0" i="0" u="none" strike="noStrike" cap="none" normalizeH="0" baseline="0" smtClean="0">
                          <a:ln>
                            <a:noFill/>
                          </a:ln>
                          <a:solidFill>
                            <a:schemeClr val="tx1"/>
                          </a:solidFill>
                          <a:effectLst/>
                          <a:latin typeface="Gill Sans MT" pitchFamily="34" charset="-18"/>
                          <a:ea typeface="Osaka" pitchFamily="96" charset="-128"/>
                          <a:cs typeface="Arial" charset="0"/>
                        </a:rPr>
                        <a:t> [en%]</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GB" sz="1800" b="0" i="0" u="none" strike="noStrike" cap="none" normalizeH="0" baseline="0" smtClean="0">
                          <a:ln>
                            <a:noFill/>
                          </a:ln>
                          <a:solidFill>
                            <a:schemeClr val="tx1"/>
                          </a:solidFill>
                          <a:effectLst/>
                          <a:latin typeface="Gill Sans MT" pitchFamily="34" charset="-18"/>
                          <a:ea typeface="Osaka" pitchFamily="96" charset="-128"/>
                          <a:cs typeface="Arial" charset="0"/>
                        </a:rPr>
                        <a:t>&lt; 10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GB" sz="1800" b="0" i="0" u="none" strike="noStrike" cap="none" normalizeH="0" baseline="0" smtClean="0">
                          <a:ln>
                            <a:noFill/>
                          </a:ln>
                          <a:solidFill>
                            <a:schemeClr val="tx1"/>
                          </a:solidFill>
                          <a:effectLst/>
                          <a:latin typeface="Gill Sans MT" pitchFamily="34" charset="-18"/>
                          <a:ea typeface="Osaka" pitchFamily="96" charset="-128"/>
                          <a:cs typeface="Arial" charset="0"/>
                        </a:rPr>
                        <a:t>+3</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GB" sz="1800" b="0" i="0" u="none" strike="noStrike" cap="none" normalizeH="0" baseline="0" dirty="0" smtClean="0">
                          <a:ln>
                            <a:noFill/>
                          </a:ln>
                          <a:solidFill>
                            <a:schemeClr val="tx1"/>
                          </a:solidFill>
                          <a:effectLst/>
                          <a:latin typeface="Gill Sans MT" pitchFamily="34" charset="-18"/>
                          <a:ea typeface="Osaka" pitchFamily="96" charset="-128"/>
                          <a:cs typeface="Arial" charset="0"/>
                        </a:rPr>
                        <a:t>≤ 13</a:t>
                      </a:r>
                    </a:p>
                  </a:txBody>
                  <a:tcPr horzOverflow="overflow">
                    <a:lnL>
                      <a:noFill/>
                    </a:lnL>
                    <a:lnR>
                      <a:noFill/>
                    </a:lnR>
                    <a:lnT>
                      <a:noFill/>
                    </a:lnT>
                    <a:lnB>
                      <a:noFill/>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Pct val="75000"/>
                        <a:buFontTx/>
                        <a:buNone/>
                        <a:tabLst/>
                      </a:pPr>
                      <a:r>
                        <a:rPr kumimoji="0" lang="cs-CZ" sz="1800" b="0" i="0" u="none" strike="noStrike" cap="none" normalizeH="0" baseline="0" dirty="0" smtClean="0">
                          <a:ln>
                            <a:noFill/>
                          </a:ln>
                          <a:solidFill>
                            <a:schemeClr val="tx1"/>
                          </a:solidFill>
                          <a:effectLst/>
                          <a:latin typeface="Gill Sans MT" pitchFamily="34" charset="-18"/>
                          <a:cs typeface="Arial" charset="0"/>
                        </a:rPr>
                        <a:t>Vláknina</a:t>
                      </a:r>
                      <a:r>
                        <a:rPr kumimoji="0" lang="en-GB" sz="1800" b="0" i="0" u="none" strike="noStrike" cap="none" normalizeH="0" baseline="0" dirty="0" smtClean="0">
                          <a:ln>
                            <a:noFill/>
                          </a:ln>
                          <a:solidFill>
                            <a:schemeClr val="tx1"/>
                          </a:solidFill>
                          <a:effectLst/>
                          <a:latin typeface="Gill Sans MT" pitchFamily="34" charset="-18"/>
                          <a:ea typeface="Osaka" pitchFamily="96" charset="-128"/>
                          <a:cs typeface="Arial" charset="0"/>
                        </a:rPr>
                        <a:t> [g/100 kcal]</a:t>
                      </a:r>
                    </a:p>
                  </a:txBody>
                  <a:tcPr anchor="ct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GB" sz="1800" b="0" i="0" u="none" strike="noStrike" cap="none" normalizeH="0" baseline="0" smtClean="0">
                          <a:ln>
                            <a:noFill/>
                          </a:ln>
                          <a:solidFill>
                            <a:schemeClr val="tx1"/>
                          </a:solidFill>
                          <a:effectLst/>
                          <a:latin typeface="Gill Sans MT" pitchFamily="34" charset="-18"/>
                          <a:ea typeface="Osaka" pitchFamily="96" charset="-128"/>
                          <a:cs typeface="Arial" charset="0"/>
                        </a:rPr>
                        <a:t>&gt; 1.3**</a:t>
                      </a:r>
                    </a:p>
                  </a:txBody>
                  <a:tcPr anchor="ct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endParaRPr kumimoji="0" lang="en-GB" sz="1800" b="0" i="0" u="none" strike="noStrike" cap="none" normalizeH="0" baseline="0" smtClean="0">
                        <a:ln>
                          <a:noFill/>
                        </a:ln>
                        <a:solidFill>
                          <a:schemeClr val="tx1"/>
                        </a:solidFill>
                        <a:effectLst/>
                        <a:latin typeface="Gill Sans MT" pitchFamily="34" charset="-18"/>
                        <a:ea typeface="Osaka" pitchFamily="96" charset="-128"/>
                        <a:cs typeface="Arial" charset="0"/>
                      </a:endParaRPr>
                    </a:p>
                  </a:txBody>
                  <a:tcPr anchor="ct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75000"/>
                        <a:buFontTx/>
                        <a:buNone/>
                        <a:tabLst/>
                      </a:pPr>
                      <a:r>
                        <a:rPr kumimoji="0" lang="en-GB" sz="1800" b="0" i="0" u="none" strike="noStrike" cap="none" normalizeH="0" baseline="0" dirty="0" smtClean="0">
                          <a:ln>
                            <a:noFill/>
                          </a:ln>
                          <a:solidFill>
                            <a:schemeClr val="tx1"/>
                          </a:solidFill>
                          <a:effectLst/>
                          <a:latin typeface="Gill Sans MT" pitchFamily="34" charset="-18"/>
                          <a:ea typeface="Osaka" pitchFamily="96" charset="-128"/>
                          <a:cs typeface="Arial" charset="0"/>
                        </a:rPr>
                        <a:t>≥ 1.3</a:t>
                      </a:r>
                    </a:p>
                  </a:txBody>
                  <a:tcPr anchor="ct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r>
            </a:tbl>
          </a:graphicData>
        </a:graphic>
      </p:graphicFrame>
      <p:sp>
        <p:nvSpPr>
          <p:cNvPr id="17438" name="Titel 2"/>
          <p:cNvSpPr>
            <a:spLocks noGrp="1"/>
          </p:cNvSpPr>
          <p:nvPr>
            <p:ph type="title" idx="4294967295"/>
          </p:nvPr>
        </p:nvSpPr>
        <p:spPr>
          <a:xfrm>
            <a:off x="914400" y="260350"/>
            <a:ext cx="8229600" cy="792163"/>
          </a:xfrm>
        </p:spPr>
        <p:txBody>
          <a:bodyPr rtlCol="0">
            <a:normAutofit fontScale="90000"/>
          </a:bodyPr>
          <a:lstStyle/>
          <a:p>
            <a:pPr eaLnBrk="1" fontAlgn="auto" hangingPunct="1">
              <a:spcAft>
                <a:spcPts val="0"/>
              </a:spcAft>
              <a:defRPr/>
            </a:pPr>
            <a:r>
              <a:rPr lang="cs-CZ" sz="3300" dirty="0" smtClean="0">
                <a:solidFill>
                  <a:srgbClr val="00B0F0"/>
                </a:solidFill>
                <a:latin typeface="Gill Sans MT" pitchFamily="34" charset="-18"/>
              </a:rPr>
              <a:t/>
            </a:r>
            <a:br>
              <a:rPr lang="cs-CZ" sz="3300" dirty="0" smtClean="0">
                <a:solidFill>
                  <a:srgbClr val="00B0F0"/>
                </a:solidFill>
                <a:latin typeface="Gill Sans MT" pitchFamily="34" charset="-18"/>
              </a:rPr>
            </a:br>
            <a:r>
              <a:rPr lang="cs-CZ" sz="3100" dirty="0" smtClean="0">
                <a:solidFill>
                  <a:srgbClr val="0070C0"/>
                </a:solidFill>
                <a:latin typeface="Arial" pitchFamily="34" charset="0"/>
                <a:cs typeface="Arial" pitchFamily="34" charset="0"/>
              </a:rPr>
              <a:t>Stanovení obecných k</a:t>
            </a:r>
            <a:r>
              <a:rPr lang="en-GB" sz="3100" dirty="0" err="1" smtClean="0">
                <a:solidFill>
                  <a:srgbClr val="0070C0"/>
                </a:solidFill>
                <a:latin typeface="Arial" pitchFamily="34" charset="0"/>
                <a:cs typeface="Arial" pitchFamily="34" charset="0"/>
              </a:rPr>
              <a:t>rit</a:t>
            </a:r>
            <a:r>
              <a:rPr lang="cs-CZ" sz="3100" dirty="0" smtClean="0">
                <a:solidFill>
                  <a:srgbClr val="0070C0"/>
                </a:solidFill>
                <a:latin typeface="Arial" pitchFamily="34" charset="0"/>
                <a:cs typeface="Arial" pitchFamily="34" charset="0"/>
              </a:rPr>
              <a:t>é</a:t>
            </a:r>
            <a:r>
              <a:rPr lang="en-GB" sz="3100" dirty="0" err="1" smtClean="0">
                <a:solidFill>
                  <a:srgbClr val="0070C0"/>
                </a:solidFill>
                <a:latin typeface="Arial" pitchFamily="34" charset="0"/>
                <a:cs typeface="Arial" pitchFamily="34" charset="0"/>
              </a:rPr>
              <a:t>ri</a:t>
            </a:r>
            <a:r>
              <a:rPr lang="cs-CZ" sz="3100" dirty="0" smtClean="0">
                <a:solidFill>
                  <a:srgbClr val="0070C0"/>
                </a:solidFill>
                <a:latin typeface="Arial" pitchFamily="34" charset="0"/>
                <a:cs typeface="Arial" pitchFamily="34" charset="0"/>
              </a:rPr>
              <a:t>í</a:t>
            </a:r>
            <a:br>
              <a:rPr lang="cs-CZ" sz="3100" dirty="0" smtClean="0">
                <a:solidFill>
                  <a:srgbClr val="0070C0"/>
                </a:solidFill>
                <a:latin typeface="Arial" pitchFamily="34" charset="0"/>
                <a:cs typeface="Arial" pitchFamily="34" charset="0"/>
              </a:rPr>
            </a:br>
            <a:r>
              <a:rPr lang="cs-CZ" sz="3300" dirty="0" smtClean="0">
                <a:solidFill>
                  <a:srgbClr val="00B0F0"/>
                </a:solidFill>
                <a:latin typeface="Gill Sans MT" pitchFamily="34" charset="-18"/>
              </a:rPr>
              <a:t/>
            </a:r>
            <a:br>
              <a:rPr lang="cs-CZ" sz="3300" dirty="0" smtClean="0">
                <a:solidFill>
                  <a:srgbClr val="00B0F0"/>
                </a:solidFill>
                <a:latin typeface="Gill Sans MT" pitchFamily="34" charset="-18"/>
              </a:rPr>
            </a:br>
            <a:r>
              <a:rPr lang="en-GB" sz="2000" dirty="0" smtClean="0">
                <a:latin typeface="Gill Sans MT" pitchFamily="34" charset="-18"/>
              </a:rPr>
              <a:t>WHO </a:t>
            </a:r>
            <a:r>
              <a:rPr lang="cs-CZ" sz="2000" dirty="0" smtClean="0">
                <a:latin typeface="Gill Sans MT" pitchFamily="34" charset="-18"/>
              </a:rPr>
              <a:t>výživové doporučené denní dávky</a:t>
            </a:r>
            <a:r>
              <a:rPr lang="en-GB" sz="2000" dirty="0" smtClean="0">
                <a:latin typeface="Gill Sans MT" pitchFamily="34" charset="-18"/>
              </a:rPr>
              <a:t> +30%</a:t>
            </a:r>
            <a:r>
              <a:rPr lang="en-GB" sz="2000" baseline="30000" dirty="0" smtClean="0">
                <a:latin typeface="Gill Sans MT" pitchFamily="34" charset="-18"/>
              </a:rPr>
              <a:t>1</a:t>
            </a:r>
            <a:endParaRPr lang="nl-BE" sz="2000" dirty="0" smtClean="0">
              <a:latin typeface="Gill Sans MT" pitchFamily="34" charset="-18"/>
            </a:endParaRPr>
          </a:p>
        </p:txBody>
      </p:sp>
      <p:sp>
        <p:nvSpPr>
          <p:cNvPr id="24609" name="Tekstvak 8"/>
          <p:cNvSpPr txBox="1">
            <a:spLocks noChangeArrowheads="1"/>
          </p:cNvSpPr>
          <p:nvPr/>
        </p:nvSpPr>
        <p:spPr bwMode="auto">
          <a:xfrm>
            <a:off x="428625" y="4500563"/>
            <a:ext cx="8429625" cy="646331"/>
          </a:xfrm>
          <a:prstGeom prst="rect">
            <a:avLst/>
          </a:prstGeom>
          <a:noFill/>
          <a:ln w="9525">
            <a:noFill/>
            <a:miter lim="800000"/>
            <a:headEnd/>
            <a:tailEnd/>
          </a:ln>
        </p:spPr>
        <p:txBody>
          <a:bodyPr>
            <a:spAutoFit/>
          </a:bodyPr>
          <a:lstStyle/>
          <a:p>
            <a:r>
              <a:rPr lang="en-GB" sz="1800" dirty="0">
                <a:solidFill>
                  <a:schemeClr val="tx1"/>
                </a:solidFill>
                <a:latin typeface="Gill Sans MT" pitchFamily="34" charset="-18"/>
                <a:ea typeface="Osaka" pitchFamily="96" charset="-128"/>
              </a:rPr>
              <a:t>* </a:t>
            </a:r>
            <a:r>
              <a:rPr lang="cs-CZ" sz="1800" dirty="0">
                <a:solidFill>
                  <a:schemeClr val="tx1"/>
                </a:solidFill>
                <a:latin typeface="Gill Sans MT" pitchFamily="34" charset="-18"/>
                <a:ea typeface="Osaka" pitchFamily="96" charset="-128"/>
              </a:rPr>
              <a:t>Na základě </a:t>
            </a:r>
            <a:r>
              <a:rPr lang="en-GB" sz="1800" dirty="0" err="1">
                <a:solidFill>
                  <a:schemeClr val="tx1"/>
                </a:solidFill>
                <a:latin typeface="Gill Sans MT" pitchFamily="34" charset="-18"/>
                <a:ea typeface="Osaka" pitchFamily="96" charset="-128"/>
              </a:rPr>
              <a:t>energ</a:t>
            </a:r>
            <a:r>
              <a:rPr lang="cs-CZ" sz="1800" dirty="0">
                <a:solidFill>
                  <a:schemeClr val="tx1"/>
                </a:solidFill>
                <a:latin typeface="Gill Sans MT" pitchFamily="34" charset="-18"/>
                <a:ea typeface="Osaka" pitchFamily="96" charset="-128"/>
              </a:rPr>
              <a:t>etického příjmu</a:t>
            </a:r>
            <a:r>
              <a:rPr lang="en-GB" sz="1800" dirty="0">
                <a:solidFill>
                  <a:schemeClr val="tx1"/>
                </a:solidFill>
                <a:latin typeface="Gill Sans MT" pitchFamily="34" charset="-18"/>
                <a:ea typeface="Osaka" pitchFamily="96" charset="-128"/>
              </a:rPr>
              <a:t> (2000 kcal/d</a:t>
            </a:r>
            <a:r>
              <a:rPr lang="cs-CZ" sz="1800" dirty="0" err="1">
                <a:solidFill>
                  <a:schemeClr val="tx1"/>
                </a:solidFill>
                <a:latin typeface="Gill Sans MT" pitchFamily="34" charset="-18"/>
                <a:ea typeface="Osaka" pitchFamily="96" charset="-128"/>
              </a:rPr>
              <a:t>en</a:t>
            </a:r>
            <a:r>
              <a:rPr lang="en-GB" sz="1800" dirty="0">
                <a:solidFill>
                  <a:schemeClr val="tx1"/>
                </a:solidFill>
                <a:latin typeface="Gill Sans MT" pitchFamily="34" charset="-18"/>
                <a:ea typeface="Osaka" pitchFamily="96" charset="-128"/>
              </a:rPr>
              <a:t>) and sod</a:t>
            </a:r>
            <a:r>
              <a:rPr lang="cs-CZ" sz="1800" dirty="0" err="1">
                <a:solidFill>
                  <a:schemeClr val="tx1"/>
                </a:solidFill>
                <a:latin typeface="Gill Sans MT" pitchFamily="34" charset="-18"/>
                <a:ea typeface="Osaka" pitchFamily="96" charset="-128"/>
              </a:rPr>
              <a:t>íku</a:t>
            </a:r>
            <a:r>
              <a:rPr lang="en-GB" sz="1800" dirty="0">
                <a:solidFill>
                  <a:schemeClr val="tx1"/>
                </a:solidFill>
                <a:latin typeface="Gill Sans MT" pitchFamily="34" charset="-18"/>
                <a:ea typeface="Osaka" pitchFamily="96" charset="-128"/>
              </a:rPr>
              <a:t> (2g/d</a:t>
            </a:r>
            <a:r>
              <a:rPr lang="cs-CZ" sz="1800" dirty="0" err="1">
                <a:solidFill>
                  <a:schemeClr val="tx1"/>
                </a:solidFill>
                <a:latin typeface="Gill Sans MT" pitchFamily="34" charset="-18"/>
                <a:ea typeface="Osaka" pitchFamily="96" charset="-128"/>
              </a:rPr>
              <a:t>en</a:t>
            </a:r>
            <a:r>
              <a:rPr lang="en-GB" sz="1800" dirty="0">
                <a:solidFill>
                  <a:schemeClr val="tx1"/>
                </a:solidFill>
                <a:latin typeface="Gill Sans MT" pitchFamily="34" charset="-18"/>
                <a:ea typeface="Osaka" pitchFamily="96" charset="-128"/>
              </a:rPr>
              <a:t>) </a:t>
            </a:r>
          </a:p>
          <a:p>
            <a:r>
              <a:rPr lang="en-GB" sz="1800" dirty="0">
                <a:solidFill>
                  <a:schemeClr val="tx1"/>
                </a:solidFill>
                <a:latin typeface="Gill Sans MT" pitchFamily="34" charset="-18"/>
                <a:ea typeface="Osaka" pitchFamily="96" charset="-128"/>
              </a:rPr>
              <a:t>** </a:t>
            </a:r>
            <a:r>
              <a:rPr lang="cs-CZ" sz="1800" dirty="0">
                <a:solidFill>
                  <a:schemeClr val="tx1"/>
                </a:solidFill>
                <a:latin typeface="Gill Sans MT" pitchFamily="34" charset="-18"/>
                <a:ea typeface="Osaka" pitchFamily="96" charset="-128"/>
              </a:rPr>
              <a:t>Na základě </a:t>
            </a:r>
            <a:r>
              <a:rPr lang="en-GB" sz="1800" dirty="0" err="1">
                <a:solidFill>
                  <a:schemeClr val="tx1"/>
                </a:solidFill>
                <a:latin typeface="Gill Sans MT" pitchFamily="34" charset="-18"/>
                <a:ea typeface="Osaka" pitchFamily="96" charset="-128"/>
              </a:rPr>
              <a:t>energ</a:t>
            </a:r>
            <a:r>
              <a:rPr lang="cs-CZ" sz="1800" dirty="0">
                <a:solidFill>
                  <a:schemeClr val="tx1"/>
                </a:solidFill>
                <a:latin typeface="Gill Sans MT" pitchFamily="34" charset="-18"/>
                <a:ea typeface="Osaka" pitchFamily="96" charset="-128"/>
              </a:rPr>
              <a:t>etického příjmu</a:t>
            </a:r>
            <a:r>
              <a:rPr lang="en-GB" sz="1800" dirty="0">
                <a:latin typeface="Gill Sans MT" pitchFamily="34" charset="-18"/>
                <a:ea typeface="Osaka" pitchFamily="96" charset="-128"/>
              </a:rPr>
              <a:t> </a:t>
            </a:r>
            <a:r>
              <a:rPr lang="en-GB" sz="1800" dirty="0">
                <a:solidFill>
                  <a:schemeClr val="tx1"/>
                </a:solidFill>
                <a:latin typeface="Gill Sans MT" pitchFamily="34" charset="-18"/>
                <a:ea typeface="Osaka" pitchFamily="96" charset="-128"/>
              </a:rPr>
              <a:t>(2000 kcal/d</a:t>
            </a:r>
            <a:r>
              <a:rPr lang="cs-CZ" sz="1800" dirty="0" err="1">
                <a:solidFill>
                  <a:schemeClr val="tx1"/>
                </a:solidFill>
                <a:latin typeface="Gill Sans MT" pitchFamily="34" charset="-18"/>
                <a:ea typeface="Osaka" pitchFamily="96" charset="-128"/>
              </a:rPr>
              <a:t>en</a:t>
            </a:r>
            <a:r>
              <a:rPr lang="en-GB" sz="1800" dirty="0">
                <a:solidFill>
                  <a:schemeClr val="tx1"/>
                </a:solidFill>
                <a:latin typeface="Gill Sans MT" pitchFamily="34" charset="-18"/>
                <a:ea typeface="Osaka" pitchFamily="96" charset="-128"/>
              </a:rPr>
              <a:t>) and </a:t>
            </a:r>
            <a:r>
              <a:rPr lang="cs-CZ" sz="1800" dirty="0">
                <a:solidFill>
                  <a:schemeClr val="tx1"/>
                </a:solidFill>
                <a:latin typeface="Gill Sans MT" pitchFamily="34" charset="-18"/>
                <a:ea typeface="Osaka" pitchFamily="96" charset="-128"/>
              </a:rPr>
              <a:t>vlákniny</a:t>
            </a:r>
            <a:r>
              <a:rPr lang="en-GB" sz="1800" dirty="0">
                <a:solidFill>
                  <a:schemeClr val="tx1"/>
                </a:solidFill>
                <a:latin typeface="Gill Sans MT" pitchFamily="34" charset="-18"/>
                <a:ea typeface="Osaka" pitchFamily="96" charset="-128"/>
              </a:rPr>
              <a:t> (25 g/d</a:t>
            </a:r>
            <a:r>
              <a:rPr lang="cs-CZ" sz="1800" dirty="0" err="1">
                <a:solidFill>
                  <a:schemeClr val="tx1"/>
                </a:solidFill>
                <a:latin typeface="Gill Sans MT" pitchFamily="34" charset="-18"/>
                <a:ea typeface="Osaka" pitchFamily="96" charset="-128"/>
              </a:rPr>
              <a:t>en</a:t>
            </a:r>
            <a:r>
              <a:rPr lang="en-GB" sz="1800" dirty="0">
                <a:solidFill>
                  <a:schemeClr val="tx1"/>
                </a:solidFill>
                <a:latin typeface="Gill Sans MT" pitchFamily="34" charset="-18"/>
                <a:ea typeface="Osaka" pitchFamily="96" charset="-128"/>
              </a:rPr>
              <a:t>) </a:t>
            </a:r>
          </a:p>
        </p:txBody>
      </p:sp>
      <p:sp>
        <p:nvSpPr>
          <p:cNvPr id="24610" name="Tekstvak 5"/>
          <p:cNvSpPr txBox="1">
            <a:spLocks noChangeArrowheads="1"/>
          </p:cNvSpPr>
          <p:nvPr/>
        </p:nvSpPr>
        <p:spPr bwMode="auto">
          <a:xfrm>
            <a:off x="395288" y="5300663"/>
            <a:ext cx="8429625" cy="274637"/>
          </a:xfrm>
          <a:prstGeom prst="rect">
            <a:avLst/>
          </a:prstGeom>
          <a:noFill/>
          <a:ln w="9525">
            <a:noFill/>
            <a:miter lim="800000"/>
            <a:headEnd/>
            <a:tailEnd/>
          </a:ln>
        </p:spPr>
        <p:txBody>
          <a:bodyPr>
            <a:spAutoFit/>
          </a:bodyPr>
          <a:lstStyle/>
          <a:p>
            <a:r>
              <a:rPr lang="en-GB" sz="1200" baseline="30000" dirty="0">
                <a:solidFill>
                  <a:srgbClr val="7F7F7F"/>
                </a:solidFill>
                <a:ea typeface="Osaka" pitchFamily="96" charset="-128"/>
              </a:rPr>
              <a:t>1</a:t>
            </a:r>
            <a:r>
              <a:rPr lang="en-GB" sz="1200" dirty="0">
                <a:solidFill>
                  <a:srgbClr val="7F7F7F"/>
                </a:solidFill>
                <a:ea typeface="Osaka" pitchFamily="96" charset="-128"/>
              </a:rPr>
              <a:t>Joint WHO/FAO Expert Consultation on Diet, Nutrition and the Prevention of Chronic Diseases, 2003</a:t>
            </a:r>
            <a:endParaRPr lang="nl-BE" sz="1200" dirty="0">
              <a:solidFill>
                <a:srgbClr val="7F7F7F"/>
              </a:solidFill>
              <a:ea typeface="Osaka" pitchFamily="96" charset="-128"/>
            </a:endParaRPr>
          </a:p>
        </p:txBody>
      </p:sp>
      <p:pic>
        <p:nvPicPr>
          <p:cNvPr id="24611" name="Picture 10" descr="C:\Users\Alexandra.Krausova\AppData\Local\Microsoft\Windows\Temporary Internet Files\Content.Outlook\7Z2JE26O\Choices_Czech_transp.png"/>
          <p:cNvPicPr>
            <a:picLocks noChangeAspect="1" noChangeArrowheads="1"/>
          </p:cNvPicPr>
          <p:nvPr/>
        </p:nvPicPr>
        <p:blipFill>
          <a:blip r:embed="rId4" cstate="print"/>
          <a:srcRect/>
          <a:stretch>
            <a:fillRect/>
          </a:stretch>
        </p:blipFill>
        <p:spPr bwMode="auto">
          <a:xfrm>
            <a:off x="8039100" y="0"/>
            <a:ext cx="1104900" cy="107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3175" y="5657850"/>
            <a:ext cx="9140825" cy="1200150"/>
          </a:xfrm>
          <a:prstGeom prst="rect">
            <a:avLst/>
          </a:prstGeom>
          <a:noFill/>
          <a:ln w="9525">
            <a:noFill/>
            <a:miter lim="800000"/>
            <a:headEnd/>
            <a:tailEnd/>
          </a:ln>
        </p:spPr>
      </p:pic>
      <p:sp>
        <p:nvSpPr>
          <p:cNvPr id="25603" name="Titel 2"/>
          <p:cNvSpPr>
            <a:spLocks noGrp="1"/>
          </p:cNvSpPr>
          <p:nvPr>
            <p:ph type="title"/>
          </p:nvPr>
        </p:nvSpPr>
        <p:spPr>
          <a:xfrm>
            <a:off x="539750" y="188913"/>
            <a:ext cx="8229600" cy="792162"/>
          </a:xfrm>
        </p:spPr>
        <p:txBody>
          <a:bodyPr/>
          <a:lstStyle/>
          <a:p>
            <a:pPr eaLnBrk="1" hangingPunct="1"/>
            <a:r>
              <a:rPr lang="cs-CZ" sz="2800" dirty="0" smtClean="0">
                <a:solidFill>
                  <a:srgbClr val="0070C0"/>
                </a:solidFill>
                <a:latin typeface="Arial" pitchFamily="34" charset="0"/>
                <a:cs typeface="Arial" pitchFamily="34" charset="0"/>
              </a:rPr>
              <a:t>Výrobkové skupiny</a:t>
            </a:r>
            <a:endParaRPr lang="nl-BE" sz="2800" dirty="0" smtClean="0">
              <a:solidFill>
                <a:srgbClr val="0070C0"/>
              </a:solidFill>
              <a:latin typeface="Arial" pitchFamily="34" charset="0"/>
              <a:cs typeface="Arial" pitchFamily="34" charset="0"/>
            </a:endParaRPr>
          </a:p>
        </p:txBody>
      </p:sp>
      <p:sp>
        <p:nvSpPr>
          <p:cNvPr id="18435" name="Tijdelijke aanduiding voor inhoud 5"/>
          <p:cNvSpPr>
            <a:spLocks noGrp="1"/>
          </p:cNvSpPr>
          <p:nvPr>
            <p:ph sz="half" idx="1"/>
          </p:nvPr>
        </p:nvSpPr>
        <p:spPr>
          <a:xfrm>
            <a:off x="4716463" y="1196975"/>
            <a:ext cx="4038600" cy="4525963"/>
          </a:xfrm>
        </p:spPr>
        <p:txBody>
          <a:bodyPr rtlCol="0">
            <a:normAutofit/>
          </a:bodyPr>
          <a:lstStyle/>
          <a:p>
            <a:pPr marL="190500" indent="-190500" eaLnBrk="1" fontAlgn="auto" hangingPunct="1">
              <a:spcAft>
                <a:spcPts val="0"/>
              </a:spcAft>
              <a:buSzPct val="200000"/>
              <a:buFont typeface="Arial" pitchFamily="34" charset="0"/>
              <a:buNone/>
              <a:defRPr/>
            </a:pPr>
            <a:r>
              <a:rPr lang="cs-CZ" sz="1800" u="sng" dirty="0" smtClean="0">
                <a:solidFill>
                  <a:srgbClr val="00B0F0"/>
                </a:solidFill>
                <a:latin typeface="Gill Sans MT" pitchFamily="34" charset="-18"/>
              </a:rPr>
              <a:t>výrobkové skupiny specifické</a:t>
            </a:r>
          </a:p>
          <a:p>
            <a:pPr marL="363538" lvl="1" indent="-182563" eaLnBrk="1" fontAlgn="auto" hangingPunct="1">
              <a:spcAft>
                <a:spcPts val="0"/>
              </a:spcAft>
              <a:buSzPct val="100000"/>
              <a:buFont typeface="Wingdings" pitchFamily="2" charset="2"/>
              <a:buChar char="Ø"/>
              <a:defRPr/>
            </a:pPr>
            <a:r>
              <a:rPr lang="cs-CZ" sz="1800" b="1" dirty="0" smtClean="0">
                <a:latin typeface="Gill Sans MT" pitchFamily="34" charset="-18"/>
              </a:rPr>
              <a:t>polévky</a:t>
            </a:r>
          </a:p>
          <a:p>
            <a:pPr marL="363538" lvl="1" indent="-182563" eaLnBrk="1" fontAlgn="auto" hangingPunct="1">
              <a:spcAft>
                <a:spcPts val="0"/>
              </a:spcAft>
              <a:buSzPct val="100000"/>
              <a:buFont typeface="Wingdings" pitchFamily="2" charset="2"/>
              <a:buChar char="Ø"/>
              <a:defRPr/>
            </a:pPr>
            <a:r>
              <a:rPr lang="cs-CZ" sz="1800" dirty="0" smtClean="0">
                <a:latin typeface="Gill Sans MT" pitchFamily="34" charset="-18"/>
              </a:rPr>
              <a:t>omáčky</a:t>
            </a:r>
          </a:p>
          <a:p>
            <a:pPr marL="363538" lvl="1" indent="-182563" eaLnBrk="1" fontAlgn="auto" hangingPunct="1">
              <a:spcAft>
                <a:spcPts val="0"/>
              </a:spcAft>
              <a:buSzPct val="100000"/>
              <a:buFont typeface="Wingdings" pitchFamily="2" charset="2"/>
              <a:buChar char="Ø"/>
              <a:defRPr/>
            </a:pPr>
            <a:r>
              <a:rPr lang="cs-CZ" sz="1800" dirty="0" smtClean="0">
                <a:latin typeface="Gill Sans MT" pitchFamily="34" charset="-18"/>
              </a:rPr>
              <a:t>emulgované omáčky</a:t>
            </a:r>
          </a:p>
          <a:p>
            <a:pPr marL="363538" lvl="1" indent="-182563" eaLnBrk="1" fontAlgn="auto" hangingPunct="1">
              <a:spcAft>
                <a:spcPts val="0"/>
              </a:spcAft>
              <a:buSzPct val="100000"/>
              <a:buFont typeface="Wingdings" pitchFamily="2" charset="2"/>
              <a:buChar char="Ø"/>
              <a:defRPr/>
            </a:pPr>
            <a:r>
              <a:rPr lang="cs-CZ" sz="1800" b="1" dirty="0" smtClean="0">
                <a:latin typeface="Gill Sans MT" pitchFamily="34" charset="-18"/>
              </a:rPr>
              <a:t>přesnídávky (</a:t>
            </a:r>
            <a:r>
              <a:rPr lang="cs-CZ" sz="1800" b="1" dirty="0" err="1" smtClean="0">
                <a:latin typeface="Gill Sans MT" pitchFamily="34" charset="-18"/>
              </a:rPr>
              <a:t>snacks</a:t>
            </a:r>
            <a:r>
              <a:rPr lang="cs-CZ" sz="1800" b="1" dirty="0" smtClean="0">
                <a:latin typeface="Gill Sans MT" pitchFamily="34" charset="-18"/>
              </a:rPr>
              <a:t>)</a:t>
            </a:r>
          </a:p>
          <a:p>
            <a:pPr marL="363538" lvl="1" indent="-182563" eaLnBrk="1" fontAlgn="auto" hangingPunct="1">
              <a:spcAft>
                <a:spcPts val="0"/>
              </a:spcAft>
              <a:buSzPct val="100000"/>
              <a:buFont typeface="Wingdings" pitchFamily="2" charset="2"/>
              <a:buChar char="Ø"/>
              <a:defRPr/>
            </a:pPr>
            <a:r>
              <a:rPr lang="cs-CZ" sz="1800" b="1" dirty="0" smtClean="0">
                <a:latin typeface="Gill Sans MT" pitchFamily="34" charset="-18"/>
              </a:rPr>
              <a:t>nápoje</a:t>
            </a:r>
          </a:p>
          <a:p>
            <a:pPr marL="363538" lvl="1" indent="-182563" eaLnBrk="1" fontAlgn="auto" hangingPunct="1">
              <a:spcAft>
                <a:spcPts val="0"/>
              </a:spcAft>
              <a:buSzPct val="100000"/>
              <a:buFont typeface="Wingdings" pitchFamily="2" charset="2"/>
              <a:buChar char="Ø"/>
              <a:defRPr/>
            </a:pPr>
            <a:r>
              <a:rPr lang="cs-CZ" sz="1800" dirty="0" smtClean="0">
                <a:latin typeface="Gill Sans MT" pitchFamily="34" charset="-18"/>
              </a:rPr>
              <a:t>pomazánky</a:t>
            </a:r>
          </a:p>
          <a:p>
            <a:pPr marL="363538" lvl="1" indent="-182563" eaLnBrk="1" fontAlgn="auto" hangingPunct="1">
              <a:spcAft>
                <a:spcPts val="0"/>
              </a:spcAft>
              <a:buSzPct val="100000"/>
              <a:buFont typeface="Wingdings" pitchFamily="2" charset="2"/>
              <a:buChar char="Ø"/>
              <a:defRPr/>
            </a:pPr>
            <a:r>
              <a:rPr lang="cs-CZ" sz="1800" b="1" dirty="0" smtClean="0">
                <a:latin typeface="Gill Sans MT" pitchFamily="34" charset="-18"/>
              </a:rPr>
              <a:t>ostatní potraviny </a:t>
            </a:r>
            <a:endParaRPr lang="nl-BE" sz="1800" b="1" dirty="0" smtClean="0">
              <a:latin typeface="Gill Sans MT" pitchFamily="34" charset="-18"/>
            </a:endParaRPr>
          </a:p>
        </p:txBody>
      </p:sp>
      <p:sp>
        <p:nvSpPr>
          <p:cNvPr id="18436" name="Rectangle 6"/>
          <p:cNvSpPr>
            <a:spLocks noGrp="1" noChangeArrowheads="1"/>
          </p:cNvSpPr>
          <p:nvPr>
            <p:ph sz="half" idx="2"/>
          </p:nvPr>
        </p:nvSpPr>
        <p:spPr>
          <a:xfrm>
            <a:off x="539750" y="1196975"/>
            <a:ext cx="4038600" cy="4525963"/>
          </a:xfrm>
        </p:spPr>
        <p:txBody>
          <a:bodyPr rtlCol="0">
            <a:normAutofit/>
          </a:bodyPr>
          <a:lstStyle/>
          <a:p>
            <a:pPr eaLnBrk="1" fontAlgn="auto" hangingPunct="1">
              <a:spcAft>
                <a:spcPts val="0"/>
              </a:spcAft>
              <a:buFont typeface="Arial" pitchFamily="34" charset="0"/>
              <a:buNone/>
              <a:defRPr/>
            </a:pPr>
            <a:r>
              <a:rPr lang="cs-CZ" sz="1800" u="sng" dirty="0" smtClean="0">
                <a:solidFill>
                  <a:srgbClr val="00B0F0"/>
                </a:solidFill>
                <a:latin typeface="Gill Sans MT" pitchFamily="34" charset="-18"/>
              </a:rPr>
              <a:t>výrobkové skupiny základní</a:t>
            </a:r>
          </a:p>
          <a:p>
            <a:pPr lvl="1" eaLnBrk="1" fontAlgn="auto" hangingPunct="1">
              <a:spcAft>
                <a:spcPts val="0"/>
              </a:spcAft>
              <a:buFont typeface="Wingdings" pitchFamily="2" charset="2"/>
              <a:buChar char="Ø"/>
              <a:defRPr/>
            </a:pPr>
            <a:r>
              <a:rPr lang="cs-CZ" sz="1800" dirty="0" smtClean="0">
                <a:latin typeface="Gill Sans MT" pitchFamily="34" charset="-18"/>
              </a:rPr>
              <a:t>ovoce, zelenina</a:t>
            </a:r>
          </a:p>
          <a:p>
            <a:pPr lvl="1" eaLnBrk="1" fontAlgn="auto" hangingPunct="1">
              <a:spcAft>
                <a:spcPts val="0"/>
              </a:spcAft>
              <a:buFont typeface="Wingdings" pitchFamily="2" charset="2"/>
              <a:buChar char="Ø"/>
              <a:defRPr/>
            </a:pPr>
            <a:r>
              <a:rPr lang="cs-CZ" sz="1800" dirty="0" smtClean="0">
                <a:latin typeface="Gill Sans MT" pitchFamily="34" charset="-18"/>
              </a:rPr>
              <a:t>voda</a:t>
            </a:r>
          </a:p>
          <a:p>
            <a:pPr lvl="1" eaLnBrk="1" fontAlgn="auto" hangingPunct="1">
              <a:spcAft>
                <a:spcPts val="0"/>
              </a:spcAft>
              <a:buFont typeface="Wingdings" pitchFamily="2" charset="2"/>
              <a:buChar char="Ø"/>
              <a:defRPr/>
            </a:pPr>
            <a:r>
              <a:rPr lang="cs-CZ" sz="1800" dirty="0" smtClean="0">
                <a:latin typeface="Gill Sans MT" pitchFamily="34" charset="-18"/>
              </a:rPr>
              <a:t>zdroje sacharidů</a:t>
            </a:r>
          </a:p>
          <a:p>
            <a:pPr lvl="2" eaLnBrk="1" fontAlgn="auto" hangingPunct="1">
              <a:spcAft>
                <a:spcPts val="0"/>
              </a:spcAft>
              <a:buFont typeface="Wingdings" pitchFamily="2" charset="2"/>
              <a:buChar char="§"/>
              <a:defRPr/>
            </a:pPr>
            <a:r>
              <a:rPr lang="cs-CZ" sz="1800" dirty="0" smtClean="0">
                <a:latin typeface="Gill Sans MT" pitchFamily="34" charset="-18"/>
              </a:rPr>
              <a:t>brambory, chléb, těstoviny</a:t>
            </a:r>
          </a:p>
          <a:p>
            <a:pPr lvl="2" eaLnBrk="1" fontAlgn="auto" hangingPunct="1">
              <a:spcAft>
                <a:spcPts val="0"/>
              </a:spcAft>
              <a:buFont typeface="Wingdings" pitchFamily="2" charset="2"/>
              <a:buChar char="§"/>
              <a:defRPr/>
            </a:pPr>
            <a:r>
              <a:rPr lang="cs-CZ" sz="1800" dirty="0" smtClean="0">
                <a:latin typeface="Gill Sans MT" pitchFamily="34" charset="-18"/>
              </a:rPr>
              <a:t>rýže</a:t>
            </a:r>
          </a:p>
          <a:p>
            <a:pPr lvl="2" eaLnBrk="1" fontAlgn="auto" hangingPunct="1">
              <a:spcAft>
                <a:spcPts val="0"/>
              </a:spcAft>
              <a:buFont typeface="Wingdings" pitchFamily="2" charset="2"/>
              <a:buChar char="§"/>
              <a:defRPr/>
            </a:pPr>
            <a:r>
              <a:rPr lang="cs-CZ" sz="1800" dirty="0" smtClean="0">
                <a:latin typeface="Gill Sans MT" pitchFamily="34" charset="-18"/>
              </a:rPr>
              <a:t>cereální produkty</a:t>
            </a:r>
          </a:p>
          <a:p>
            <a:pPr lvl="1" eaLnBrk="1" fontAlgn="auto" hangingPunct="1">
              <a:spcAft>
                <a:spcPts val="0"/>
              </a:spcAft>
              <a:buFont typeface="Wingdings" pitchFamily="2" charset="2"/>
              <a:buChar char="Ø"/>
              <a:defRPr/>
            </a:pPr>
            <a:r>
              <a:rPr lang="cs-CZ" sz="1800" dirty="0" smtClean="0">
                <a:latin typeface="Gill Sans MT" pitchFamily="34" charset="-18"/>
              </a:rPr>
              <a:t>maso, masné výrobky</a:t>
            </a:r>
          </a:p>
          <a:p>
            <a:pPr lvl="1" eaLnBrk="1" fontAlgn="auto" hangingPunct="1">
              <a:spcAft>
                <a:spcPts val="0"/>
              </a:spcAft>
              <a:buFont typeface="Wingdings" pitchFamily="2" charset="2"/>
              <a:buChar char="Ø"/>
              <a:defRPr/>
            </a:pPr>
            <a:r>
              <a:rPr lang="cs-CZ" sz="1800" dirty="0" smtClean="0">
                <a:latin typeface="Gill Sans MT" pitchFamily="34" charset="-18"/>
              </a:rPr>
              <a:t>mléčné výrobky</a:t>
            </a:r>
          </a:p>
          <a:p>
            <a:pPr lvl="1" eaLnBrk="1" fontAlgn="auto" hangingPunct="1">
              <a:spcAft>
                <a:spcPts val="0"/>
              </a:spcAft>
              <a:buFont typeface="Wingdings" pitchFamily="2" charset="2"/>
              <a:buChar char="Ø"/>
              <a:defRPr/>
            </a:pPr>
            <a:r>
              <a:rPr lang="cs-CZ" sz="1800" dirty="0" smtClean="0">
                <a:latin typeface="Gill Sans MT" pitchFamily="34" charset="-18"/>
              </a:rPr>
              <a:t>tuky &amp; oleje</a:t>
            </a:r>
          </a:p>
          <a:p>
            <a:pPr lvl="1" eaLnBrk="1" fontAlgn="auto" hangingPunct="1">
              <a:spcAft>
                <a:spcPts val="0"/>
              </a:spcAft>
              <a:buFont typeface="Wingdings" pitchFamily="2" charset="2"/>
              <a:buChar char="Ø"/>
              <a:defRPr/>
            </a:pPr>
            <a:r>
              <a:rPr lang="cs-CZ" sz="1800" b="1" dirty="0" smtClean="0">
                <a:latin typeface="Gill Sans MT" pitchFamily="34" charset="-18"/>
              </a:rPr>
              <a:t>hlavní jídla</a:t>
            </a:r>
          </a:p>
          <a:p>
            <a:pPr lvl="1" eaLnBrk="1" fontAlgn="auto" hangingPunct="1">
              <a:spcAft>
                <a:spcPts val="0"/>
              </a:spcAft>
              <a:buFont typeface="Wingdings" pitchFamily="2" charset="2"/>
              <a:buChar char="Ø"/>
              <a:defRPr/>
            </a:pPr>
            <a:r>
              <a:rPr lang="cs-CZ" sz="1800" b="1" dirty="0" smtClean="0">
                <a:latin typeface="Gill Sans MT" pitchFamily="34" charset="-18"/>
              </a:rPr>
              <a:t>sendviče</a:t>
            </a:r>
          </a:p>
          <a:p>
            <a:pPr lvl="1" eaLnBrk="1" fontAlgn="auto" hangingPunct="1">
              <a:spcAft>
                <a:spcPts val="0"/>
              </a:spcAft>
              <a:buFont typeface="Wingdings" pitchFamily="2" charset="2"/>
              <a:buNone/>
              <a:defRPr/>
            </a:pPr>
            <a:endParaRPr lang="cs-CZ" sz="2000" b="1" dirty="0" smtClean="0"/>
          </a:p>
          <a:p>
            <a:pPr lvl="1" eaLnBrk="1" fontAlgn="auto" hangingPunct="1">
              <a:spcAft>
                <a:spcPts val="0"/>
              </a:spcAft>
              <a:defRPr/>
            </a:pPr>
            <a:endParaRPr lang="cs-CZ" sz="2000" b="1" dirty="0" smtClean="0"/>
          </a:p>
        </p:txBody>
      </p:sp>
      <p:pic>
        <p:nvPicPr>
          <p:cNvPr id="25607" name="Picture 10" descr="C:\Users\Alexandra.Krausova\AppData\Local\Microsoft\Windows\Temporary Internet Files\Content.Outlook\7Z2JE26O\Choices_Czech_transp.png"/>
          <p:cNvPicPr>
            <a:picLocks noChangeAspect="1" noChangeArrowheads="1"/>
          </p:cNvPicPr>
          <p:nvPr/>
        </p:nvPicPr>
        <p:blipFill>
          <a:blip r:embed="rId3" cstate="print"/>
          <a:srcRect/>
          <a:stretch>
            <a:fillRect/>
          </a:stretch>
        </p:blipFill>
        <p:spPr bwMode="auto">
          <a:xfrm>
            <a:off x="8039100" y="0"/>
            <a:ext cx="1104900" cy="107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5299" name="Group 19"/>
          <p:cNvGraphicFramePr>
            <a:graphicFrameLocks noGrp="1"/>
          </p:cNvGraphicFramePr>
          <p:nvPr>
            <p:ph sz="quarter" idx="4294967295"/>
          </p:nvPr>
        </p:nvGraphicFramePr>
        <p:xfrm>
          <a:off x="214313" y="1196975"/>
          <a:ext cx="8929688" cy="2484755"/>
        </p:xfrm>
        <a:graphic>
          <a:graphicData uri="http://schemas.openxmlformats.org/drawingml/2006/table">
            <a:tbl>
              <a:tblPr/>
              <a:tblGrid>
                <a:gridCol w="3571875"/>
                <a:gridCol w="1652588"/>
                <a:gridCol w="3705225"/>
              </a:tblGrid>
              <a:tr h="473075">
                <a:tc>
                  <a:txBody>
                    <a:bodyPr/>
                    <a:lstStyle/>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en-GB" sz="1800" b="1" i="0" u="none" strike="noStrike" cap="none" normalizeH="0" baseline="0" dirty="0" err="1" smtClean="0">
                          <a:ln>
                            <a:noFill/>
                          </a:ln>
                          <a:solidFill>
                            <a:schemeClr val="tx1"/>
                          </a:solidFill>
                          <a:effectLst/>
                          <a:latin typeface="Gill Sans MT" pitchFamily="34" charset="-18"/>
                          <a:ea typeface="Osaka" pitchFamily="96" charset="-128"/>
                          <a:cs typeface="Arial" charset="0"/>
                        </a:rPr>
                        <a:t>Výrobková</a:t>
                      </a:r>
                      <a:r>
                        <a:rPr kumimoji="0" lang="en-GB" sz="1800" b="1" i="0" u="none" strike="noStrike" cap="none" normalizeH="0" baseline="0" dirty="0" smtClean="0">
                          <a:ln>
                            <a:noFill/>
                          </a:ln>
                          <a:solidFill>
                            <a:schemeClr val="tx1"/>
                          </a:solidFill>
                          <a:effectLst/>
                          <a:latin typeface="Gill Sans MT" pitchFamily="34" charset="-18"/>
                          <a:ea typeface="Osaka" pitchFamily="96" charset="-128"/>
                          <a:cs typeface="Arial" charset="0"/>
                        </a:rPr>
                        <a:t> </a:t>
                      </a:r>
                      <a:r>
                        <a:rPr kumimoji="0" lang="en-GB" sz="1800" b="1" i="0" u="none" strike="noStrike" cap="none" normalizeH="0" baseline="0" dirty="0" err="1" smtClean="0">
                          <a:ln>
                            <a:noFill/>
                          </a:ln>
                          <a:solidFill>
                            <a:schemeClr val="tx1"/>
                          </a:solidFill>
                          <a:effectLst/>
                          <a:latin typeface="Gill Sans MT" pitchFamily="34" charset="-18"/>
                          <a:ea typeface="Osaka" pitchFamily="96" charset="-128"/>
                          <a:cs typeface="Arial" charset="0"/>
                        </a:rPr>
                        <a:t>skupina</a:t>
                      </a:r>
                      <a:endParaRPr kumimoji="0" lang="en-GB" sz="1800" b="1" i="0" u="none" strike="noStrike" cap="none" normalizeH="0" baseline="0" dirty="0" smtClean="0">
                        <a:ln>
                          <a:noFill/>
                        </a:ln>
                        <a:solidFill>
                          <a:schemeClr val="tx1"/>
                        </a:solidFill>
                        <a:effectLst/>
                        <a:latin typeface="Gill Sans MT" pitchFamily="34" charset="-18"/>
                        <a:ea typeface="Osaka" pitchFamily="96" charset="-128"/>
                        <a:cs typeface="Arial" charset="0"/>
                      </a:endParaRPr>
                    </a:p>
                  </a:txBody>
                  <a:tcPr horzOverflow="overflow">
                    <a:lnL>
                      <a:noFill/>
                    </a:lnL>
                    <a:lnR>
                      <a:noFill/>
                    </a:lnR>
                    <a:lnT>
                      <a:noFill/>
                    </a:lnT>
                    <a:lnB w="28575" cap="flat" cmpd="sng" algn="ctr">
                      <a:solidFill>
                        <a:srgbClr val="1A5FAA"/>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en-GB" sz="1800" b="1" i="0" u="none" strike="noStrike" cap="none" normalizeH="0" baseline="0" smtClean="0">
                          <a:ln>
                            <a:noFill/>
                          </a:ln>
                          <a:solidFill>
                            <a:schemeClr val="tx1"/>
                          </a:solidFill>
                          <a:effectLst/>
                          <a:latin typeface="Gill Sans MT" pitchFamily="34" charset="-18"/>
                          <a:ea typeface="Osaka" pitchFamily="96" charset="-128"/>
                          <a:cs typeface="Arial" charset="0"/>
                        </a:rPr>
                        <a:t>Výrobková kritéria</a:t>
                      </a:r>
                    </a:p>
                  </a:txBody>
                  <a:tcPr horzOverflow="overflow">
                    <a:lnL>
                      <a:noFill/>
                    </a:lnL>
                    <a:lnR>
                      <a:noFill/>
                    </a:lnR>
                    <a:lnT>
                      <a:noFill/>
                    </a:lnT>
                    <a:lnB w="28575" cap="flat" cmpd="sng" algn="ctr">
                      <a:solidFill>
                        <a:srgbClr val="1A5FAA"/>
                      </a:solidFill>
                      <a:prstDash val="solid"/>
                      <a:round/>
                      <a:headEnd type="none" w="med" len="med"/>
                      <a:tailEnd type="none" w="med" len="med"/>
                    </a:lnB>
                    <a:lnTlToBr>
                      <a:noFill/>
                    </a:lnTlToBr>
                    <a:lnBlToTr>
                      <a:noFill/>
                    </a:lnBlToTr>
                    <a:noFill/>
                  </a:tcPr>
                </a:tc>
                <a:tc hMerge="1">
                  <a:txBody>
                    <a:bodyPr/>
                    <a:lstStyle/>
                    <a:p>
                      <a:endParaRPr lang="en-US"/>
                    </a:p>
                  </a:txBody>
                  <a:tcPr/>
                </a:tc>
              </a:tr>
              <a:tr h="503238">
                <a:tc>
                  <a:txBody>
                    <a:bodyPr/>
                    <a:lstStyle/>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cs-CZ" sz="1800" b="1" i="0" u="none" strike="noStrike" cap="none" normalizeH="0" baseline="0" dirty="0" smtClean="0">
                          <a:ln>
                            <a:noFill/>
                          </a:ln>
                          <a:solidFill>
                            <a:schemeClr val="tx1"/>
                          </a:solidFill>
                          <a:effectLst/>
                          <a:latin typeface="Gill Sans MT" pitchFamily="34" charset="-18"/>
                          <a:cs typeface="Arial" charset="0"/>
                        </a:rPr>
                        <a:t>Hlavní jídla</a:t>
                      </a:r>
                      <a:r>
                        <a:rPr kumimoji="0" lang="nl-NL" sz="1800" b="1" i="0" u="none" strike="noStrike" cap="none" normalizeH="0" baseline="0" dirty="0" smtClean="0">
                          <a:ln>
                            <a:noFill/>
                          </a:ln>
                          <a:solidFill>
                            <a:schemeClr val="tx1"/>
                          </a:solidFill>
                          <a:effectLst/>
                          <a:latin typeface="Gill Sans MT" pitchFamily="34" charset="-18"/>
                          <a:ea typeface="Osaka" pitchFamily="96" charset="-128"/>
                          <a:cs typeface="Arial" charset="0"/>
                        </a:rPr>
                        <a:t> </a:t>
                      </a:r>
                      <a:endParaRPr kumimoji="0" lang="en-GB" sz="1800" b="1" i="0" u="none" strike="noStrike" cap="none" normalizeH="0" baseline="0" dirty="0" smtClean="0">
                        <a:ln>
                          <a:noFill/>
                        </a:ln>
                        <a:solidFill>
                          <a:schemeClr val="tx1"/>
                        </a:solidFill>
                        <a:effectLst/>
                        <a:latin typeface="Gill Sans MT" pitchFamily="34" charset="-18"/>
                        <a:ea typeface="Osaka" pitchFamily="96" charset="-128"/>
                        <a:cs typeface="Arial" charset="0"/>
                      </a:endParaRPr>
                    </a:p>
                  </a:txBody>
                  <a:tcPr horzOverflow="overflow">
                    <a:lnL>
                      <a:noFill/>
                    </a:lnL>
                    <a:lnR>
                      <a:noFill/>
                    </a:lnR>
                    <a:lnT w="28575" cap="flat" cmpd="sng" algn="ctr">
                      <a:solidFill>
                        <a:srgbClr val="1A5FAA"/>
                      </a:solidFill>
                      <a:prstDash val="solid"/>
                      <a:round/>
                      <a:headEnd type="none" w="med" len="med"/>
                      <a:tailEnd type="none" w="med" len="med"/>
                    </a:lnT>
                    <a:lnB w="6350" cap="flat" cmpd="sng" algn="ctr">
                      <a:solidFill>
                        <a:srgbClr val="F7D337"/>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da-DK" sz="1800" b="0" i="0" u="none" strike="noStrike" cap="none" normalizeH="0" baseline="0" dirty="0" smtClean="0">
                          <a:ln>
                            <a:noFill/>
                          </a:ln>
                          <a:solidFill>
                            <a:schemeClr val="tx1"/>
                          </a:solidFill>
                          <a:effectLst/>
                          <a:latin typeface="Gill Sans MT" pitchFamily="34" charset="-18"/>
                          <a:ea typeface="Osaka" pitchFamily="96" charset="-128"/>
                          <a:cs typeface="Arial" charset="0"/>
                        </a:rPr>
                        <a:t>nasycené tuky</a:t>
                      </a:r>
                    </a:p>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da-DK" sz="1800" b="0" i="0" u="none" strike="noStrike" cap="none" normalizeH="0" baseline="0" dirty="0" smtClean="0">
                          <a:ln>
                            <a:noFill/>
                          </a:ln>
                          <a:solidFill>
                            <a:schemeClr val="tx1"/>
                          </a:solidFill>
                          <a:effectLst/>
                          <a:latin typeface="Gill Sans MT" pitchFamily="34" charset="-18"/>
                          <a:ea typeface="Osaka" pitchFamily="96" charset="-128"/>
                          <a:cs typeface="Arial" charset="0"/>
                        </a:rPr>
                        <a:t>trans MK</a:t>
                      </a:r>
                    </a:p>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da-DK" sz="1800" b="0" i="0" u="none" strike="noStrike" cap="none" normalizeH="0" baseline="0" dirty="0" smtClean="0">
                          <a:ln>
                            <a:noFill/>
                          </a:ln>
                          <a:solidFill>
                            <a:schemeClr val="tx1"/>
                          </a:solidFill>
                          <a:effectLst/>
                          <a:latin typeface="Gill Sans MT" pitchFamily="34" charset="-18"/>
                          <a:ea typeface="Osaka" pitchFamily="96" charset="-128"/>
                          <a:cs typeface="Arial" charset="0"/>
                        </a:rPr>
                        <a:t>sodík</a:t>
                      </a:r>
                      <a:endParaRPr kumimoji="0" lang="en-GB" sz="1800" b="0" i="0" u="none" strike="noStrike" cap="none" normalizeH="0" baseline="0" dirty="0" smtClean="0">
                        <a:ln>
                          <a:noFill/>
                        </a:ln>
                        <a:solidFill>
                          <a:schemeClr val="tx1"/>
                        </a:solidFill>
                        <a:effectLst/>
                        <a:latin typeface="Gill Sans MT" pitchFamily="34" charset="-18"/>
                        <a:ea typeface="Osaka" pitchFamily="96" charset="-128"/>
                        <a:cs typeface="Arial" charset="0"/>
                      </a:endParaRPr>
                    </a:p>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en-GB" sz="1800" b="0" i="0" u="none" strike="noStrike" cap="none" normalizeH="0" baseline="0" dirty="0" smtClean="0">
                          <a:ln>
                            <a:noFill/>
                          </a:ln>
                          <a:solidFill>
                            <a:schemeClr val="tx1"/>
                          </a:solidFill>
                          <a:effectLst/>
                          <a:latin typeface="Gill Sans MT" pitchFamily="34" charset="-18"/>
                          <a:ea typeface="Osaka" pitchFamily="96" charset="-128"/>
                          <a:cs typeface="Arial" charset="0"/>
                        </a:rPr>
                        <a:t>p</a:t>
                      </a:r>
                      <a:r>
                        <a:rPr kumimoji="0" lang="cs-CZ" sz="1800" b="0" i="0" u="none" strike="noStrike" cap="none" normalizeH="0" baseline="0" dirty="0" err="1" smtClean="0">
                          <a:ln>
                            <a:noFill/>
                          </a:ln>
                          <a:solidFill>
                            <a:schemeClr val="tx1"/>
                          </a:solidFill>
                          <a:effectLst/>
                          <a:latin typeface="Gill Sans MT" pitchFamily="34" charset="-18"/>
                          <a:ea typeface="Osaka" pitchFamily="96" charset="-128"/>
                          <a:cs typeface="Arial" charset="0"/>
                        </a:rPr>
                        <a:t>ři</a:t>
                      </a:r>
                      <a:r>
                        <a:rPr kumimoji="0" lang="en-GB" sz="1800" b="0" i="0" u="none" strike="noStrike" cap="none" normalizeH="0" baseline="0" dirty="0" err="1" smtClean="0">
                          <a:ln>
                            <a:noFill/>
                          </a:ln>
                          <a:solidFill>
                            <a:schemeClr val="tx1"/>
                          </a:solidFill>
                          <a:effectLst/>
                          <a:latin typeface="Gill Sans MT" pitchFamily="34" charset="-18"/>
                          <a:ea typeface="Osaka" pitchFamily="96" charset="-128"/>
                          <a:cs typeface="Arial" charset="0"/>
                        </a:rPr>
                        <a:t>daný</a:t>
                      </a:r>
                      <a:r>
                        <a:rPr kumimoji="0" lang="en-GB" sz="1800" b="0" i="0" u="none" strike="noStrike" cap="none" normalizeH="0" baseline="0" dirty="0" smtClean="0">
                          <a:ln>
                            <a:noFill/>
                          </a:ln>
                          <a:solidFill>
                            <a:schemeClr val="tx1"/>
                          </a:solidFill>
                          <a:effectLst/>
                          <a:latin typeface="Gill Sans MT" pitchFamily="34" charset="-18"/>
                          <a:ea typeface="Osaka" pitchFamily="96" charset="-128"/>
                          <a:cs typeface="Arial" charset="0"/>
                        </a:rPr>
                        <a:t> </a:t>
                      </a:r>
                      <a:r>
                        <a:rPr kumimoji="0" lang="en-GB" sz="1800" b="0" i="0" u="none" strike="noStrike" cap="none" normalizeH="0" baseline="0" dirty="0" err="1" smtClean="0">
                          <a:ln>
                            <a:noFill/>
                          </a:ln>
                          <a:solidFill>
                            <a:schemeClr val="tx1"/>
                          </a:solidFill>
                          <a:effectLst/>
                          <a:latin typeface="Gill Sans MT" pitchFamily="34" charset="-18"/>
                          <a:ea typeface="Osaka" pitchFamily="96" charset="-128"/>
                          <a:cs typeface="Arial" charset="0"/>
                        </a:rPr>
                        <a:t>cukr</a:t>
                      </a:r>
                      <a:endParaRPr kumimoji="0" lang="en-GB" sz="1800" b="0" i="0" u="none" strike="noStrike" cap="none" normalizeH="0" baseline="0" dirty="0" smtClean="0">
                        <a:ln>
                          <a:noFill/>
                        </a:ln>
                        <a:solidFill>
                          <a:schemeClr val="tx1"/>
                        </a:solidFill>
                        <a:effectLst/>
                        <a:latin typeface="Gill Sans MT" pitchFamily="34" charset="-18"/>
                        <a:ea typeface="Osaka" pitchFamily="96" charset="-128"/>
                        <a:cs typeface="Arial" charset="0"/>
                      </a:endParaRPr>
                    </a:p>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en-GB" sz="1800" b="0" i="0" u="none" strike="noStrike" cap="none" normalizeH="0" baseline="0" dirty="0" err="1" smtClean="0">
                          <a:ln>
                            <a:noFill/>
                          </a:ln>
                          <a:solidFill>
                            <a:schemeClr val="tx1"/>
                          </a:solidFill>
                          <a:effectLst/>
                          <a:latin typeface="Gill Sans MT" pitchFamily="34" charset="-18"/>
                          <a:ea typeface="Osaka" pitchFamily="96" charset="-128"/>
                          <a:cs typeface="Arial" charset="0"/>
                        </a:rPr>
                        <a:t>vláknina</a:t>
                      </a:r>
                      <a:endParaRPr kumimoji="0" lang="en-GB" sz="1800" b="0" i="0" u="none" strike="noStrike" cap="none" normalizeH="0" baseline="0" dirty="0" smtClean="0">
                        <a:ln>
                          <a:noFill/>
                        </a:ln>
                        <a:solidFill>
                          <a:schemeClr val="tx1"/>
                        </a:solidFill>
                        <a:effectLst/>
                        <a:latin typeface="Gill Sans MT" pitchFamily="34" charset="-18"/>
                        <a:ea typeface="Osaka" pitchFamily="96" charset="-128"/>
                        <a:cs typeface="Arial" charset="0"/>
                      </a:endParaRPr>
                    </a:p>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en-GB" sz="1800" b="0" i="0" u="none" strike="noStrike" cap="none" normalizeH="0" baseline="0" dirty="0" err="1" smtClean="0">
                          <a:ln>
                            <a:noFill/>
                          </a:ln>
                          <a:solidFill>
                            <a:schemeClr val="tx1"/>
                          </a:solidFill>
                          <a:effectLst/>
                          <a:latin typeface="Gill Sans MT" pitchFamily="34" charset="-18"/>
                          <a:ea typeface="Osaka" pitchFamily="96" charset="-128"/>
                          <a:cs typeface="Arial" charset="0"/>
                        </a:rPr>
                        <a:t>energie</a:t>
                      </a:r>
                      <a:endParaRPr kumimoji="0" lang="en-GB" sz="1800" b="0" i="0" u="none" strike="noStrike" cap="none" normalizeH="0" baseline="0" dirty="0" smtClean="0">
                        <a:ln>
                          <a:noFill/>
                        </a:ln>
                        <a:solidFill>
                          <a:schemeClr val="tx1"/>
                        </a:solidFill>
                        <a:effectLst/>
                        <a:latin typeface="Gill Sans MT" pitchFamily="34" charset="-18"/>
                        <a:ea typeface="Osaka" pitchFamily="96" charset="-128"/>
                        <a:cs typeface="Arial" charset="0"/>
                      </a:endParaRPr>
                    </a:p>
                  </a:txBody>
                  <a:tcPr horzOverflow="overflow">
                    <a:lnL>
                      <a:noFill/>
                    </a:lnL>
                    <a:lnR>
                      <a:noFill/>
                    </a:lnR>
                    <a:lnT w="28575" cap="flat" cmpd="sng" algn="ctr">
                      <a:solidFill>
                        <a:srgbClr val="1A5FAA"/>
                      </a:solidFill>
                      <a:prstDash val="solid"/>
                      <a:round/>
                      <a:headEnd type="none" w="med" len="med"/>
                      <a:tailEnd type="none" w="med" len="med"/>
                    </a:lnT>
                    <a:lnB w="6350" cap="flat" cmpd="sng" algn="ctr">
                      <a:solidFill>
                        <a:srgbClr val="F7D337"/>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en-GB" sz="1800" b="0" i="0" u="none" strike="noStrike" cap="none" normalizeH="0" baseline="0" dirty="0" smtClean="0">
                          <a:ln>
                            <a:noFill/>
                          </a:ln>
                          <a:solidFill>
                            <a:schemeClr val="tx1"/>
                          </a:solidFill>
                          <a:effectLst/>
                          <a:latin typeface="Gill Sans MT" pitchFamily="34" charset="-18"/>
                          <a:ea typeface="Osaka" pitchFamily="96" charset="-128"/>
                          <a:cs typeface="Arial" charset="0"/>
                          <a:sym typeface="Symbol" charset="2"/>
                        </a:rPr>
                        <a:t> </a:t>
                      </a:r>
                      <a:r>
                        <a:rPr kumimoji="0" lang="da-DK" sz="1800" b="0" i="0" u="none" strike="noStrike" cap="none" normalizeH="0" baseline="0" dirty="0" smtClean="0">
                          <a:ln>
                            <a:noFill/>
                          </a:ln>
                          <a:solidFill>
                            <a:schemeClr val="tx1"/>
                          </a:solidFill>
                          <a:effectLst/>
                          <a:latin typeface="Gill Sans MT" pitchFamily="34" charset="-18"/>
                          <a:ea typeface="Osaka" pitchFamily="96" charset="-128"/>
                          <a:cs typeface="Arial" charset="0"/>
                        </a:rPr>
                        <a:t>1.1 g/100 g </a:t>
                      </a:r>
                      <a:r>
                        <a:rPr kumimoji="0" lang="cs-CZ" sz="1800" b="0" i="0" u="none" strike="noStrike" cap="none" normalizeH="0" baseline="0" dirty="0" smtClean="0">
                          <a:ln>
                            <a:noFill/>
                          </a:ln>
                          <a:solidFill>
                            <a:schemeClr val="tx1"/>
                          </a:solidFill>
                          <a:effectLst/>
                          <a:latin typeface="Gill Sans MT" pitchFamily="34" charset="-18"/>
                          <a:ea typeface="Osaka" pitchFamily="96" charset="-128"/>
                          <a:cs typeface="Arial" charset="0"/>
                        </a:rPr>
                        <a:t>neb</a:t>
                      </a:r>
                      <a:r>
                        <a:rPr kumimoji="0" lang="da-DK" sz="1800" b="0" i="0" u="none" strike="noStrike" cap="none" normalizeH="0" baseline="0" dirty="0" smtClean="0">
                          <a:ln>
                            <a:noFill/>
                          </a:ln>
                          <a:solidFill>
                            <a:schemeClr val="tx1"/>
                          </a:solidFill>
                          <a:effectLst/>
                          <a:latin typeface="Gill Sans MT" pitchFamily="34" charset="-18"/>
                          <a:ea typeface="Osaka" pitchFamily="96" charset="-128"/>
                          <a:cs typeface="Arial" charset="0"/>
                        </a:rPr>
                        <a:t>o 13 en%</a:t>
                      </a:r>
                    </a:p>
                    <a:p>
                      <a:pPr marL="0" marR="0" lvl="0" indent="0" algn="l" defTabSz="914400" rtl="0" eaLnBrk="1" fontAlgn="base" latinLnBrk="0" hangingPunct="1">
                        <a:lnSpc>
                          <a:spcPct val="100000"/>
                        </a:lnSpc>
                        <a:spcBef>
                          <a:spcPct val="20000"/>
                        </a:spcBef>
                        <a:spcAft>
                          <a:spcPct val="0"/>
                        </a:spcAft>
                        <a:buClrTx/>
                        <a:buSzPct val="75000"/>
                        <a:buFont typeface="Symbol" charset="2"/>
                        <a:buChar char="£"/>
                        <a:tabLst/>
                      </a:pPr>
                      <a:r>
                        <a:rPr kumimoji="0" lang="da-DK" sz="1800" b="0" i="0" u="none" strike="noStrike" cap="none" normalizeH="0" baseline="0" dirty="0" smtClean="0">
                          <a:ln>
                            <a:noFill/>
                          </a:ln>
                          <a:solidFill>
                            <a:schemeClr val="tx1"/>
                          </a:solidFill>
                          <a:effectLst/>
                          <a:latin typeface="Gill Sans MT" pitchFamily="34" charset="-18"/>
                          <a:ea typeface="Osaka" pitchFamily="96" charset="-128"/>
                          <a:cs typeface="Arial" charset="0"/>
                        </a:rPr>
                        <a:t> 0.1 g/100 g </a:t>
                      </a:r>
                      <a:r>
                        <a:rPr kumimoji="0" lang="cs-CZ" sz="1800" b="0" i="0" u="none" strike="noStrike" cap="none" normalizeH="0" baseline="0" dirty="0" smtClean="0">
                          <a:ln>
                            <a:noFill/>
                          </a:ln>
                          <a:solidFill>
                            <a:schemeClr val="tx1"/>
                          </a:solidFill>
                          <a:effectLst/>
                          <a:latin typeface="Gill Sans MT" pitchFamily="34" charset="-18"/>
                          <a:ea typeface="Osaka" pitchFamily="96" charset="-128"/>
                          <a:cs typeface="Arial" charset="0"/>
                        </a:rPr>
                        <a:t>nebo</a:t>
                      </a:r>
                      <a:r>
                        <a:rPr kumimoji="0" lang="da-DK" sz="1800" b="0" i="0" u="none" strike="noStrike" cap="none" normalizeH="0" baseline="0" dirty="0" smtClean="0">
                          <a:ln>
                            <a:noFill/>
                          </a:ln>
                          <a:solidFill>
                            <a:schemeClr val="tx1"/>
                          </a:solidFill>
                          <a:effectLst/>
                          <a:latin typeface="Gill Sans MT" pitchFamily="34" charset="-18"/>
                          <a:ea typeface="Osaka" pitchFamily="96" charset="-128"/>
                          <a:cs typeface="Arial" charset="0"/>
                        </a:rPr>
                        <a:t> 1.3 en%</a:t>
                      </a:r>
                    </a:p>
                    <a:p>
                      <a:pPr marL="0" marR="0" lvl="0" indent="0" algn="l" defTabSz="914400" rtl="0" eaLnBrk="1" fontAlgn="base" latinLnBrk="0" hangingPunct="1">
                        <a:lnSpc>
                          <a:spcPct val="100000"/>
                        </a:lnSpc>
                        <a:spcBef>
                          <a:spcPct val="20000"/>
                        </a:spcBef>
                        <a:spcAft>
                          <a:spcPct val="0"/>
                        </a:spcAft>
                        <a:buClrTx/>
                        <a:buSzPct val="75000"/>
                        <a:buFont typeface="Symbol" charset="2"/>
                        <a:buChar char="£"/>
                        <a:tabLst/>
                      </a:pPr>
                      <a:r>
                        <a:rPr kumimoji="0" lang="da-DK" sz="1800" b="0" i="0" u="none" strike="noStrike" cap="none" normalizeH="0" baseline="0" dirty="0" smtClean="0">
                          <a:ln>
                            <a:noFill/>
                          </a:ln>
                          <a:solidFill>
                            <a:schemeClr val="tx1"/>
                          </a:solidFill>
                          <a:effectLst/>
                          <a:latin typeface="Gill Sans MT" pitchFamily="34" charset="-18"/>
                          <a:ea typeface="Osaka" pitchFamily="96" charset="-128"/>
                          <a:cs typeface="Arial" charset="0"/>
                        </a:rPr>
                        <a:t> 2.2 </a:t>
                      </a:r>
                      <a:r>
                        <a:rPr kumimoji="0" lang="da-DK" sz="1800" b="0" i="0" u="none" strike="noStrike" cap="none" normalizeH="0" baseline="0" dirty="0" err="1" smtClean="0">
                          <a:ln>
                            <a:noFill/>
                          </a:ln>
                          <a:solidFill>
                            <a:schemeClr val="tx1"/>
                          </a:solidFill>
                          <a:effectLst/>
                          <a:latin typeface="Gill Sans MT" pitchFamily="34" charset="-18"/>
                          <a:ea typeface="Osaka" pitchFamily="96" charset="-128"/>
                          <a:cs typeface="Arial" charset="0"/>
                        </a:rPr>
                        <a:t>mg/kcal</a:t>
                      </a:r>
                      <a:endParaRPr kumimoji="0" lang="da-DK" sz="1800" b="0" i="0" u="none" strike="noStrike" cap="none" normalizeH="0" baseline="0" dirty="0" smtClean="0">
                        <a:ln>
                          <a:noFill/>
                        </a:ln>
                        <a:solidFill>
                          <a:schemeClr val="tx1"/>
                        </a:solidFill>
                        <a:effectLst/>
                        <a:latin typeface="Gill Sans MT" pitchFamily="34" charset="-18"/>
                        <a:ea typeface="Osaka" pitchFamily="96" charset="-128"/>
                        <a:cs typeface="Arial" charset="0"/>
                      </a:endParaRPr>
                    </a:p>
                    <a:p>
                      <a:pPr marL="0" marR="0" lvl="0" indent="0" algn="l" defTabSz="914400" rtl="0" eaLnBrk="1" fontAlgn="base" latinLnBrk="0" hangingPunct="1">
                        <a:lnSpc>
                          <a:spcPct val="100000"/>
                        </a:lnSpc>
                        <a:spcBef>
                          <a:spcPct val="20000"/>
                        </a:spcBef>
                        <a:spcAft>
                          <a:spcPct val="0"/>
                        </a:spcAft>
                        <a:buClrTx/>
                        <a:buSzPct val="75000"/>
                        <a:buFont typeface="Symbol" charset="2"/>
                        <a:buChar char="£"/>
                        <a:tabLst/>
                      </a:pPr>
                      <a:r>
                        <a:rPr kumimoji="0" lang="en-GB" sz="1800" b="0" i="0" u="none" strike="noStrike" cap="none" normalizeH="0" baseline="0" dirty="0" smtClean="0">
                          <a:ln>
                            <a:noFill/>
                          </a:ln>
                          <a:solidFill>
                            <a:schemeClr val="tx1"/>
                          </a:solidFill>
                          <a:effectLst/>
                          <a:latin typeface="Gill Sans MT" pitchFamily="34" charset="-18"/>
                          <a:ea typeface="Osaka" pitchFamily="96" charset="-128"/>
                          <a:cs typeface="Arial" charset="0"/>
                        </a:rPr>
                        <a:t> 2,5 g/100 g or 13 en%</a:t>
                      </a:r>
                    </a:p>
                    <a:p>
                      <a:pPr marL="0" marR="0" lvl="0" indent="0" algn="l" defTabSz="914400" rtl="0" eaLnBrk="1" fontAlgn="base" latinLnBrk="0" hangingPunct="1">
                        <a:lnSpc>
                          <a:spcPct val="100000"/>
                        </a:lnSpc>
                        <a:spcBef>
                          <a:spcPct val="20000"/>
                        </a:spcBef>
                        <a:spcAft>
                          <a:spcPct val="0"/>
                        </a:spcAft>
                        <a:buClrTx/>
                        <a:buSzPct val="75000"/>
                        <a:buFont typeface="Symbol" charset="2"/>
                        <a:buChar char="³"/>
                        <a:tabLst/>
                      </a:pPr>
                      <a:r>
                        <a:rPr kumimoji="0" lang="en-GB" sz="1800" b="0" i="0" u="none" strike="noStrike" cap="none" normalizeH="0" baseline="0" dirty="0" smtClean="0">
                          <a:ln>
                            <a:noFill/>
                          </a:ln>
                          <a:solidFill>
                            <a:schemeClr val="tx1"/>
                          </a:solidFill>
                          <a:effectLst/>
                          <a:latin typeface="Gill Sans MT" pitchFamily="34" charset="-18"/>
                          <a:ea typeface="Osaka" pitchFamily="96" charset="-128"/>
                          <a:cs typeface="Arial" charset="0"/>
                        </a:rPr>
                        <a:t>1.25 g/100 kcal</a:t>
                      </a:r>
                    </a:p>
                    <a:p>
                      <a:pPr marL="0" marR="0" lvl="0" indent="0" algn="l" defTabSz="914400" rtl="0" eaLnBrk="1" fontAlgn="base" latinLnBrk="0" hangingPunct="1">
                        <a:lnSpc>
                          <a:spcPct val="100000"/>
                        </a:lnSpc>
                        <a:spcBef>
                          <a:spcPct val="20000"/>
                        </a:spcBef>
                        <a:spcAft>
                          <a:spcPct val="0"/>
                        </a:spcAft>
                        <a:buClrTx/>
                        <a:buSzPct val="75000"/>
                        <a:buFont typeface="Symbol" charset="2"/>
                        <a:buNone/>
                        <a:tabLst/>
                      </a:pPr>
                      <a:r>
                        <a:rPr kumimoji="0" lang="en-GB" sz="1800" b="0" i="0" u="none" strike="noStrike" cap="none" normalizeH="0" baseline="0" dirty="0" smtClean="0">
                          <a:ln>
                            <a:noFill/>
                          </a:ln>
                          <a:solidFill>
                            <a:schemeClr val="tx1"/>
                          </a:solidFill>
                          <a:effectLst/>
                          <a:latin typeface="Gill Sans MT" pitchFamily="34" charset="-18"/>
                          <a:ea typeface="Osaka" pitchFamily="96" charset="-128"/>
                          <a:cs typeface="Arial" charset="0"/>
                        </a:rPr>
                        <a:t>400-700 kcal/</a:t>
                      </a:r>
                      <a:r>
                        <a:rPr kumimoji="0" lang="cs-CZ" sz="1800" b="0" i="0" u="none" strike="noStrike" cap="none" normalizeH="0" baseline="0" dirty="0" smtClean="0">
                          <a:ln>
                            <a:noFill/>
                          </a:ln>
                          <a:solidFill>
                            <a:schemeClr val="tx1"/>
                          </a:solidFill>
                          <a:effectLst/>
                          <a:latin typeface="Gill Sans MT" pitchFamily="34" charset="-18"/>
                          <a:ea typeface="Osaka" pitchFamily="96" charset="-128"/>
                          <a:cs typeface="Arial" charset="0"/>
                        </a:rPr>
                        <a:t>porci</a:t>
                      </a:r>
                      <a:endParaRPr kumimoji="0" lang="en-GB" sz="1800" b="0" i="0" u="none" strike="noStrike" cap="none" normalizeH="0" baseline="0" dirty="0" smtClean="0">
                        <a:ln>
                          <a:noFill/>
                        </a:ln>
                        <a:solidFill>
                          <a:schemeClr val="tx1"/>
                        </a:solidFill>
                        <a:effectLst/>
                        <a:latin typeface="Gill Sans MT" pitchFamily="34" charset="-18"/>
                        <a:ea typeface="Osaka" pitchFamily="96" charset="-128"/>
                        <a:cs typeface="Arial" charset="0"/>
                      </a:endParaRPr>
                    </a:p>
                  </a:txBody>
                  <a:tcPr horzOverflow="overflow">
                    <a:lnL>
                      <a:noFill/>
                    </a:lnL>
                    <a:lnR>
                      <a:noFill/>
                    </a:lnR>
                    <a:lnT w="28575" cap="flat" cmpd="sng" algn="ctr">
                      <a:solidFill>
                        <a:srgbClr val="1A5FAA"/>
                      </a:solidFill>
                      <a:prstDash val="solid"/>
                      <a:round/>
                      <a:headEnd type="none" w="med" len="med"/>
                      <a:tailEnd type="none" w="med" len="med"/>
                    </a:lnT>
                    <a:lnB w="6350" cap="flat" cmpd="sng" algn="ctr">
                      <a:solidFill>
                        <a:srgbClr val="F7D337"/>
                      </a:solidFill>
                      <a:prstDash val="solid"/>
                      <a:round/>
                      <a:headEnd type="none" w="med" len="med"/>
                      <a:tailEnd type="none" w="med" len="med"/>
                    </a:lnB>
                    <a:lnTlToBr>
                      <a:noFill/>
                    </a:lnTlToBr>
                    <a:lnBlToTr>
                      <a:noFill/>
                    </a:lnBlToTr>
                    <a:noFill/>
                  </a:tcPr>
                </a:tc>
              </a:tr>
            </a:tbl>
          </a:graphicData>
        </a:graphic>
      </p:graphicFrame>
      <p:sp>
        <p:nvSpPr>
          <p:cNvPr id="43020" name="Rectangle 4"/>
          <p:cNvSpPr>
            <a:spLocks noChangeArrowheads="1"/>
          </p:cNvSpPr>
          <p:nvPr/>
        </p:nvSpPr>
        <p:spPr bwMode="auto">
          <a:xfrm>
            <a:off x="323850" y="5084763"/>
            <a:ext cx="5111750" cy="396712"/>
          </a:xfrm>
          <a:prstGeom prst="rect">
            <a:avLst/>
          </a:prstGeom>
          <a:noFill/>
          <a:ln w="9525">
            <a:noFill/>
            <a:miter lim="800000"/>
            <a:headEnd/>
            <a:tailEnd/>
          </a:ln>
        </p:spPr>
        <p:txBody>
          <a:bodyPr>
            <a:spAutoFit/>
          </a:bodyPr>
          <a:lstStyle/>
          <a:p>
            <a:pPr eaLnBrk="0" hangingPunct="0">
              <a:lnSpc>
                <a:spcPct val="120000"/>
              </a:lnSpc>
            </a:pPr>
            <a:r>
              <a:rPr lang="cs-CZ" sz="1800" dirty="0">
                <a:latin typeface="Gill Sans MT" pitchFamily="34" charset="-18"/>
              </a:rPr>
              <a:t>Problémy:  vše dohromady – vyvážená strava</a:t>
            </a:r>
            <a:endParaRPr lang="en-US" sz="1800" dirty="0">
              <a:latin typeface="Gill Sans MT" pitchFamily="34" charset="-18"/>
            </a:endParaRPr>
          </a:p>
        </p:txBody>
      </p:sp>
      <p:pic>
        <p:nvPicPr>
          <p:cNvPr id="43021" name="Picture 5"/>
          <p:cNvPicPr>
            <a:picLocks noChangeAspect="1" noChangeArrowheads="1"/>
          </p:cNvPicPr>
          <p:nvPr/>
        </p:nvPicPr>
        <p:blipFill>
          <a:blip r:embed="rId2" cstate="print"/>
          <a:srcRect/>
          <a:stretch>
            <a:fillRect/>
          </a:stretch>
        </p:blipFill>
        <p:spPr bwMode="auto">
          <a:xfrm>
            <a:off x="323850" y="2420938"/>
            <a:ext cx="3048000" cy="2286000"/>
          </a:xfrm>
          <a:prstGeom prst="rect">
            <a:avLst/>
          </a:prstGeom>
          <a:noFill/>
          <a:ln w="9525">
            <a:noFill/>
            <a:miter lim="800000"/>
            <a:headEnd/>
            <a:tailEnd/>
          </a:ln>
        </p:spPr>
      </p:pic>
      <p:pic>
        <p:nvPicPr>
          <p:cNvPr id="43022" name="Picture 6"/>
          <p:cNvPicPr>
            <a:picLocks noChangeAspect="1" noChangeArrowheads="1"/>
          </p:cNvPicPr>
          <p:nvPr/>
        </p:nvPicPr>
        <p:blipFill>
          <a:blip r:embed="rId3" cstate="print"/>
          <a:srcRect/>
          <a:stretch>
            <a:fillRect/>
          </a:stretch>
        </p:blipFill>
        <p:spPr bwMode="auto">
          <a:xfrm>
            <a:off x="5435600" y="3716338"/>
            <a:ext cx="3116263" cy="2233612"/>
          </a:xfrm>
          <a:prstGeom prst="rect">
            <a:avLst/>
          </a:prstGeom>
          <a:noFill/>
          <a:ln w="9525">
            <a:noFill/>
            <a:miter lim="800000"/>
            <a:headEnd/>
            <a:tailEnd/>
          </a:ln>
        </p:spPr>
      </p:pic>
      <p:pic>
        <p:nvPicPr>
          <p:cNvPr id="43023" name="Picture 10" descr="C:\Users\Alexandra.Krausova\AppData\Local\Microsoft\Windows\Temporary Internet Files\Content.Outlook\7Z2JE26O\Choices_Czech_transp.png"/>
          <p:cNvPicPr>
            <a:picLocks noChangeAspect="1" noChangeArrowheads="1"/>
          </p:cNvPicPr>
          <p:nvPr/>
        </p:nvPicPr>
        <p:blipFill>
          <a:blip r:embed="rId4" cstate="print"/>
          <a:srcRect/>
          <a:stretch>
            <a:fillRect/>
          </a:stretch>
        </p:blipFill>
        <p:spPr bwMode="auto">
          <a:xfrm>
            <a:off x="8039100" y="0"/>
            <a:ext cx="1104900" cy="1079500"/>
          </a:xfrm>
          <a:prstGeom prst="rect">
            <a:avLst/>
          </a:prstGeom>
          <a:noFill/>
          <a:ln w="9525">
            <a:noFill/>
            <a:miter lim="800000"/>
            <a:headEnd/>
            <a:tailEnd/>
          </a:ln>
        </p:spPr>
      </p:pic>
      <p:sp>
        <p:nvSpPr>
          <p:cNvPr id="11" name="Titel 1"/>
          <p:cNvSpPr txBox="1">
            <a:spLocks/>
          </p:cNvSpPr>
          <p:nvPr/>
        </p:nvSpPr>
        <p:spPr>
          <a:xfrm>
            <a:off x="468313" y="188913"/>
            <a:ext cx="8464550" cy="762000"/>
          </a:xfrm>
          <a:prstGeom prst="rect">
            <a:avLst/>
          </a:prstGeom>
        </p:spPr>
        <p:txBody>
          <a:bodyPr anchor="ctr"/>
          <a:lstStyle/>
          <a:p>
            <a:pPr algn="ctr" fontAlgn="auto">
              <a:spcAft>
                <a:spcPts val="0"/>
              </a:spcAft>
              <a:defRPr/>
            </a:pPr>
            <a:r>
              <a:rPr lang="cs-CZ" sz="2800" dirty="0">
                <a:solidFill>
                  <a:srgbClr val="0070C0"/>
                </a:solidFill>
                <a:ea typeface="+mj-ea"/>
                <a:cs typeface="Arial" pitchFamily="34" charset="0"/>
              </a:rPr>
              <a:t>Kritéria pro jednotlivé skupiny</a:t>
            </a:r>
            <a:r>
              <a:rPr lang="en-GB" sz="2800" dirty="0">
                <a:solidFill>
                  <a:srgbClr val="0070C0"/>
                </a:solidFill>
                <a:ea typeface="+mj-ea"/>
                <a:cs typeface="Arial" pitchFamily="34" charset="0"/>
              </a:rPr>
              <a:t/>
            </a:r>
            <a:br>
              <a:rPr lang="en-GB" sz="2800" dirty="0">
                <a:solidFill>
                  <a:srgbClr val="0070C0"/>
                </a:solidFill>
                <a:ea typeface="+mj-ea"/>
                <a:cs typeface="Arial" pitchFamily="34" charset="0"/>
              </a:rPr>
            </a:br>
            <a:r>
              <a:rPr lang="cs-CZ" sz="2800" dirty="0">
                <a:solidFill>
                  <a:srgbClr val="0070C0"/>
                </a:solidFill>
                <a:ea typeface="+mj-ea"/>
                <a:cs typeface="Arial" pitchFamily="34" charset="0"/>
              </a:rPr>
              <a:t>základní potraviny</a:t>
            </a:r>
            <a:endParaRPr lang="nl-BE" sz="2800" dirty="0">
              <a:solidFill>
                <a:srgbClr val="0070C0"/>
              </a:solidFill>
              <a:ea typeface="+mj-ea"/>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el 4"/>
          <p:cNvSpPr>
            <a:spLocks noGrp="1"/>
          </p:cNvSpPr>
          <p:nvPr>
            <p:ph type="title" idx="4294967295"/>
          </p:nvPr>
        </p:nvSpPr>
        <p:spPr>
          <a:xfrm>
            <a:off x="323528" y="188640"/>
            <a:ext cx="8535988" cy="762000"/>
          </a:xfrm>
        </p:spPr>
        <p:txBody>
          <a:bodyPr/>
          <a:lstStyle/>
          <a:p>
            <a:pPr eaLnBrk="1" hangingPunct="1"/>
            <a:r>
              <a:rPr lang="cs-CZ" sz="2400" dirty="0" smtClean="0">
                <a:solidFill>
                  <a:srgbClr val="0070C0"/>
                </a:solidFill>
                <a:latin typeface="Gill Sans MT" pitchFamily="34" charset="-18"/>
              </a:rPr>
              <a:t/>
            </a:r>
            <a:br>
              <a:rPr lang="cs-CZ" sz="2400" dirty="0" smtClean="0">
                <a:solidFill>
                  <a:srgbClr val="0070C0"/>
                </a:solidFill>
                <a:latin typeface="Gill Sans MT" pitchFamily="34" charset="-18"/>
              </a:rPr>
            </a:br>
            <a:r>
              <a:rPr lang="cs-CZ" sz="2800" dirty="0" smtClean="0">
                <a:solidFill>
                  <a:srgbClr val="0070C0"/>
                </a:solidFill>
                <a:latin typeface="Arial" pitchFamily="34" charset="0"/>
                <a:cs typeface="Arial" pitchFamily="34" charset="0"/>
              </a:rPr>
              <a:t>Kritéria pro jednotlivé skupiny</a:t>
            </a:r>
            <a:r>
              <a:rPr lang="en-GB" sz="2800" dirty="0" smtClean="0">
                <a:solidFill>
                  <a:srgbClr val="0070C0"/>
                </a:solidFill>
                <a:latin typeface="Arial" pitchFamily="34" charset="0"/>
                <a:cs typeface="Arial" pitchFamily="34" charset="0"/>
              </a:rPr>
              <a:t/>
            </a:r>
            <a:br>
              <a:rPr lang="en-GB" sz="2800" dirty="0" smtClean="0">
                <a:solidFill>
                  <a:srgbClr val="0070C0"/>
                </a:solidFill>
                <a:latin typeface="Arial" pitchFamily="34" charset="0"/>
                <a:cs typeface="Arial" pitchFamily="34" charset="0"/>
              </a:rPr>
            </a:br>
            <a:r>
              <a:rPr lang="cs-CZ" sz="2800" dirty="0" smtClean="0">
                <a:solidFill>
                  <a:srgbClr val="0070C0"/>
                </a:solidFill>
                <a:latin typeface="Arial" pitchFamily="34" charset="0"/>
                <a:cs typeface="Arial" pitchFamily="34" charset="0"/>
              </a:rPr>
              <a:t>základní potraviny</a:t>
            </a:r>
            <a:r>
              <a:rPr lang="nl-BE" sz="2400" dirty="0" smtClean="0">
                <a:solidFill>
                  <a:srgbClr val="00B0F0"/>
                </a:solidFill>
                <a:latin typeface="Gill Sans MT" pitchFamily="34" charset="-18"/>
              </a:rPr>
              <a:t/>
            </a:r>
            <a:br>
              <a:rPr lang="nl-BE" sz="2400" dirty="0" smtClean="0">
                <a:solidFill>
                  <a:srgbClr val="00B0F0"/>
                </a:solidFill>
                <a:latin typeface="Gill Sans MT" pitchFamily="34" charset="-18"/>
              </a:rPr>
            </a:br>
            <a:endParaRPr lang="nl-BE" sz="2200" dirty="0" smtClean="0"/>
          </a:p>
        </p:txBody>
      </p:sp>
      <p:graphicFrame>
        <p:nvGraphicFramePr>
          <p:cNvPr id="865299" name="Group 19"/>
          <p:cNvGraphicFramePr>
            <a:graphicFrameLocks noGrp="1"/>
          </p:cNvGraphicFramePr>
          <p:nvPr>
            <p:ph sz="quarter" idx="4294967295"/>
          </p:nvPr>
        </p:nvGraphicFramePr>
        <p:xfrm>
          <a:off x="214312" y="1124744"/>
          <a:ext cx="8929688" cy="2484755"/>
        </p:xfrm>
        <a:graphic>
          <a:graphicData uri="http://schemas.openxmlformats.org/drawingml/2006/table">
            <a:tbl>
              <a:tblPr/>
              <a:tblGrid>
                <a:gridCol w="3571875"/>
                <a:gridCol w="1652588"/>
                <a:gridCol w="3705225"/>
              </a:tblGrid>
              <a:tr h="473075">
                <a:tc>
                  <a:txBody>
                    <a:bodyPr/>
                    <a:lstStyle/>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en-GB" sz="1800" b="1" i="0" u="none" strike="noStrike" cap="none" normalizeH="0" baseline="0" dirty="0" err="1" smtClean="0">
                          <a:ln>
                            <a:noFill/>
                          </a:ln>
                          <a:solidFill>
                            <a:schemeClr val="tx1"/>
                          </a:solidFill>
                          <a:effectLst/>
                          <a:latin typeface="Gill Sans MT" pitchFamily="34" charset="-18"/>
                          <a:ea typeface="Osaka" pitchFamily="96" charset="-128"/>
                          <a:cs typeface="Arial" charset="0"/>
                        </a:rPr>
                        <a:t>Výrobková</a:t>
                      </a:r>
                      <a:r>
                        <a:rPr kumimoji="0" lang="en-GB" sz="1800" b="1" i="0" u="none" strike="noStrike" cap="none" normalizeH="0" baseline="0" dirty="0" smtClean="0">
                          <a:ln>
                            <a:noFill/>
                          </a:ln>
                          <a:solidFill>
                            <a:schemeClr val="tx1"/>
                          </a:solidFill>
                          <a:effectLst/>
                          <a:latin typeface="Gill Sans MT" pitchFamily="34" charset="-18"/>
                          <a:ea typeface="Osaka" pitchFamily="96" charset="-128"/>
                          <a:cs typeface="Arial" charset="0"/>
                        </a:rPr>
                        <a:t> </a:t>
                      </a:r>
                      <a:r>
                        <a:rPr kumimoji="0" lang="en-GB" sz="1800" b="1" i="0" u="none" strike="noStrike" cap="none" normalizeH="0" baseline="0" dirty="0" err="1" smtClean="0">
                          <a:ln>
                            <a:noFill/>
                          </a:ln>
                          <a:solidFill>
                            <a:schemeClr val="tx1"/>
                          </a:solidFill>
                          <a:effectLst/>
                          <a:latin typeface="Gill Sans MT" pitchFamily="34" charset="-18"/>
                          <a:ea typeface="Osaka" pitchFamily="96" charset="-128"/>
                          <a:cs typeface="Arial" charset="0"/>
                        </a:rPr>
                        <a:t>skupina</a:t>
                      </a:r>
                      <a:endParaRPr kumimoji="0" lang="en-GB" sz="1800" b="1" i="0" u="none" strike="noStrike" cap="none" normalizeH="0" baseline="0" dirty="0" smtClean="0">
                        <a:ln>
                          <a:noFill/>
                        </a:ln>
                        <a:solidFill>
                          <a:schemeClr val="tx1"/>
                        </a:solidFill>
                        <a:effectLst/>
                        <a:latin typeface="Gill Sans MT" pitchFamily="34" charset="-18"/>
                        <a:ea typeface="Osaka" pitchFamily="96" charset="-128"/>
                        <a:cs typeface="Arial" charset="0"/>
                      </a:endParaRPr>
                    </a:p>
                  </a:txBody>
                  <a:tcPr horzOverflow="overflow">
                    <a:lnL>
                      <a:noFill/>
                    </a:lnL>
                    <a:lnR>
                      <a:noFill/>
                    </a:lnR>
                    <a:lnT>
                      <a:noFill/>
                    </a:lnT>
                    <a:lnB w="28575" cap="flat" cmpd="sng" algn="ctr">
                      <a:solidFill>
                        <a:srgbClr val="1A5FAA"/>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en-GB" sz="1800" b="1" i="0" u="none" strike="noStrike" cap="none" normalizeH="0" baseline="0" smtClean="0">
                          <a:ln>
                            <a:noFill/>
                          </a:ln>
                          <a:solidFill>
                            <a:schemeClr val="tx1"/>
                          </a:solidFill>
                          <a:effectLst/>
                          <a:latin typeface="Gill Sans MT" pitchFamily="34" charset="-18"/>
                          <a:ea typeface="Osaka" pitchFamily="96" charset="-128"/>
                          <a:cs typeface="Arial" charset="0"/>
                        </a:rPr>
                        <a:t>Výrobková kritéria</a:t>
                      </a:r>
                    </a:p>
                  </a:txBody>
                  <a:tcPr horzOverflow="overflow">
                    <a:lnL>
                      <a:noFill/>
                    </a:lnL>
                    <a:lnR>
                      <a:noFill/>
                    </a:lnR>
                    <a:lnT>
                      <a:noFill/>
                    </a:lnT>
                    <a:lnB w="28575" cap="flat" cmpd="sng" algn="ctr">
                      <a:solidFill>
                        <a:srgbClr val="1A5FAA"/>
                      </a:solidFill>
                      <a:prstDash val="solid"/>
                      <a:round/>
                      <a:headEnd type="none" w="med" len="med"/>
                      <a:tailEnd type="none" w="med" len="med"/>
                    </a:lnB>
                    <a:lnTlToBr>
                      <a:noFill/>
                    </a:lnTlToBr>
                    <a:lnBlToTr>
                      <a:noFill/>
                    </a:lnBlToTr>
                    <a:noFill/>
                  </a:tcPr>
                </a:tc>
                <a:tc hMerge="1">
                  <a:txBody>
                    <a:bodyPr/>
                    <a:lstStyle/>
                    <a:p>
                      <a:endParaRPr lang="en-US"/>
                    </a:p>
                  </a:txBody>
                  <a:tcPr/>
                </a:tc>
              </a:tr>
              <a:tr h="506413">
                <a:tc>
                  <a:txBody>
                    <a:bodyPr/>
                    <a:lstStyle/>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cs-CZ" sz="1800" b="0" i="0" u="none" strike="noStrike" cap="none" normalizeH="0" baseline="0" dirty="0" smtClean="0">
                          <a:ln>
                            <a:noFill/>
                          </a:ln>
                          <a:solidFill>
                            <a:schemeClr val="tx1"/>
                          </a:solidFill>
                          <a:effectLst/>
                          <a:latin typeface="Gill Sans MT" pitchFamily="34" charset="-18"/>
                          <a:cs typeface="Arial" charset="0"/>
                        </a:rPr>
                        <a:t>Sendviče</a:t>
                      </a:r>
                    </a:p>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nl-NL" sz="1800" b="0" i="0" u="none" strike="noStrike" cap="none" normalizeH="0" baseline="0" dirty="0" smtClean="0">
                          <a:ln>
                            <a:noFill/>
                          </a:ln>
                          <a:solidFill>
                            <a:schemeClr val="tx1"/>
                          </a:solidFill>
                          <a:effectLst/>
                          <a:latin typeface="Gill Sans MT" pitchFamily="34" charset="-18"/>
                          <a:ea typeface="Osaka" pitchFamily="96" charset="-128"/>
                          <a:cs typeface="Arial" charset="0"/>
                        </a:rPr>
                        <a:t> </a:t>
                      </a:r>
                      <a:endParaRPr kumimoji="0" lang="en-GB" sz="1800" b="0" i="0" u="none" strike="noStrike" cap="none" normalizeH="0" baseline="0" dirty="0" smtClean="0">
                        <a:ln>
                          <a:noFill/>
                        </a:ln>
                        <a:solidFill>
                          <a:schemeClr val="tx1"/>
                        </a:solidFill>
                        <a:effectLst/>
                        <a:latin typeface="Gill Sans MT" pitchFamily="34" charset="-18"/>
                        <a:ea typeface="Osaka" pitchFamily="96" charset="-128"/>
                        <a:cs typeface="Arial" charset="0"/>
                      </a:endParaRPr>
                    </a:p>
                  </a:txBody>
                  <a:tcPr horzOverflow="overflow">
                    <a:lnL>
                      <a:noFill/>
                    </a:lnL>
                    <a:lnR>
                      <a:noFill/>
                    </a:lnR>
                    <a:lnT w="28575" cap="flat" cmpd="sng" algn="ctr">
                      <a:solidFill>
                        <a:srgbClr val="1A5FAA"/>
                      </a:solidFill>
                      <a:prstDash val="solid"/>
                      <a:round/>
                      <a:headEnd type="none" w="med" len="med"/>
                      <a:tailEnd type="none" w="med" len="med"/>
                    </a:lnT>
                    <a:lnB w="28575" cap="flat" cmpd="sng" algn="ctr">
                      <a:solidFill>
                        <a:srgbClr val="1A5FA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da-DK" sz="1800" b="0" i="0" u="none" strike="noStrike" cap="none" normalizeH="0" baseline="0" dirty="0" smtClean="0">
                          <a:ln>
                            <a:noFill/>
                          </a:ln>
                          <a:solidFill>
                            <a:schemeClr val="tx1"/>
                          </a:solidFill>
                          <a:effectLst/>
                          <a:latin typeface="Gill Sans MT" pitchFamily="34" charset="-18"/>
                          <a:ea typeface="Osaka" pitchFamily="96" charset="-128"/>
                          <a:cs typeface="Arial" charset="0"/>
                        </a:rPr>
                        <a:t>nasycené tuky</a:t>
                      </a:r>
                    </a:p>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da-DK" sz="1800" b="0" i="0" u="none" strike="noStrike" cap="none" normalizeH="0" baseline="0" dirty="0" smtClean="0">
                          <a:ln>
                            <a:noFill/>
                          </a:ln>
                          <a:solidFill>
                            <a:schemeClr val="tx1"/>
                          </a:solidFill>
                          <a:effectLst/>
                          <a:latin typeface="Gill Sans MT" pitchFamily="34" charset="-18"/>
                          <a:ea typeface="Osaka" pitchFamily="96" charset="-128"/>
                          <a:cs typeface="Arial" charset="0"/>
                        </a:rPr>
                        <a:t>trans MK</a:t>
                      </a:r>
                    </a:p>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da-DK" sz="1800" b="0" i="0" u="none" strike="noStrike" cap="none" normalizeH="0" baseline="0" dirty="0" smtClean="0">
                          <a:ln>
                            <a:noFill/>
                          </a:ln>
                          <a:solidFill>
                            <a:schemeClr val="tx1"/>
                          </a:solidFill>
                          <a:effectLst/>
                          <a:latin typeface="Gill Sans MT" pitchFamily="34" charset="-18"/>
                          <a:ea typeface="Osaka" pitchFamily="96" charset="-128"/>
                          <a:cs typeface="Arial" charset="0"/>
                        </a:rPr>
                        <a:t>sodík</a:t>
                      </a:r>
                      <a:endParaRPr kumimoji="0" lang="en-GB" sz="1800" b="0" i="0" u="none" strike="noStrike" cap="none" normalizeH="0" baseline="0" dirty="0" smtClean="0">
                        <a:ln>
                          <a:noFill/>
                        </a:ln>
                        <a:solidFill>
                          <a:schemeClr val="tx1"/>
                        </a:solidFill>
                        <a:effectLst/>
                        <a:latin typeface="Gill Sans MT" pitchFamily="34" charset="-18"/>
                        <a:ea typeface="Osaka" pitchFamily="96" charset="-128"/>
                        <a:cs typeface="Arial" charset="0"/>
                      </a:endParaRPr>
                    </a:p>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en-GB" sz="1800" b="0" i="0" u="none" strike="noStrike" cap="none" normalizeH="0" baseline="0" dirty="0" smtClean="0">
                          <a:ln>
                            <a:noFill/>
                          </a:ln>
                          <a:solidFill>
                            <a:schemeClr val="tx1"/>
                          </a:solidFill>
                          <a:effectLst/>
                          <a:latin typeface="Gill Sans MT" pitchFamily="34" charset="-18"/>
                          <a:ea typeface="Osaka" pitchFamily="96" charset="-128"/>
                          <a:cs typeface="Arial" charset="0"/>
                        </a:rPr>
                        <a:t>p</a:t>
                      </a:r>
                      <a:r>
                        <a:rPr kumimoji="0" lang="cs-CZ" sz="1800" b="0" i="0" u="none" strike="noStrike" cap="none" normalizeH="0" baseline="0" dirty="0" smtClean="0">
                          <a:ln>
                            <a:noFill/>
                          </a:ln>
                          <a:solidFill>
                            <a:schemeClr val="tx1"/>
                          </a:solidFill>
                          <a:effectLst/>
                          <a:latin typeface="Gill Sans MT" pitchFamily="34" charset="-18"/>
                          <a:ea typeface="Osaka" pitchFamily="96" charset="-128"/>
                          <a:cs typeface="Arial" charset="0"/>
                        </a:rPr>
                        <a:t>ř</a:t>
                      </a:r>
                      <a:r>
                        <a:rPr kumimoji="0" lang="en-GB" sz="1800" b="0" i="0" u="none" strike="noStrike" cap="none" normalizeH="0" baseline="0" dirty="0" err="1" smtClean="0">
                          <a:ln>
                            <a:noFill/>
                          </a:ln>
                          <a:solidFill>
                            <a:schemeClr val="tx1"/>
                          </a:solidFill>
                          <a:effectLst/>
                          <a:latin typeface="Gill Sans MT" pitchFamily="34" charset="-18"/>
                          <a:ea typeface="Osaka" pitchFamily="96" charset="-128"/>
                          <a:cs typeface="Arial" charset="0"/>
                        </a:rPr>
                        <a:t>idaný</a:t>
                      </a:r>
                      <a:r>
                        <a:rPr kumimoji="0" lang="en-GB" sz="1800" b="0" i="0" u="none" strike="noStrike" cap="none" normalizeH="0" baseline="0" dirty="0" smtClean="0">
                          <a:ln>
                            <a:noFill/>
                          </a:ln>
                          <a:solidFill>
                            <a:schemeClr val="tx1"/>
                          </a:solidFill>
                          <a:effectLst/>
                          <a:latin typeface="Gill Sans MT" pitchFamily="34" charset="-18"/>
                          <a:ea typeface="Osaka" pitchFamily="96" charset="-128"/>
                          <a:cs typeface="Arial" charset="0"/>
                        </a:rPr>
                        <a:t> </a:t>
                      </a:r>
                      <a:r>
                        <a:rPr kumimoji="0" lang="en-GB" sz="1800" b="0" i="0" u="none" strike="noStrike" cap="none" normalizeH="0" baseline="0" dirty="0" err="1" smtClean="0">
                          <a:ln>
                            <a:noFill/>
                          </a:ln>
                          <a:solidFill>
                            <a:schemeClr val="tx1"/>
                          </a:solidFill>
                          <a:effectLst/>
                          <a:latin typeface="Gill Sans MT" pitchFamily="34" charset="-18"/>
                          <a:ea typeface="Osaka" pitchFamily="96" charset="-128"/>
                          <a:cs typeface="Arial" charset="0"/>
                        </a:rPr>
                        <a:t>cukr</a:t>
                      </a:r>
                      <a:endParaRPr kumimoji="0" lang="en-GB" sz="1800" b="0" i="0" u="none" strike="noStrike" cap="none" normalizeH="0" baseline="0" dirty="0" smtClean="0">
                        <a:ln>
                          <a:noFill/>
                        </a:ln>
                        <a:solidFill>
                          <a:schemeClr val="tx1"/>
                        </a:solidFill>
                        <a:effectLst/>
                        <a:latin typeface="Gill Sans MT" pitchFamily="34" charset="-18"/>
                        <a:ea typeface="Osaka" pitchFamily="96" charset="-128"/>
                        <a:cs typeface="Arial" charset="0"/>
                      </a:endParaRPr>
                    </a:p>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en-GB" sz="1800" b="0" i="0" u="none" strike="noStrike" cap="none" normalizeH="0" baseline="0" dirty="0" err="1" smtClean="0">
                          <a:ln>
                            <a:noFill/>
                          </a:ln>
                          <a:solidFill>
                            <a:schemeClr val="tx1"/>
                          </a:solidFill>
                          <a:effectLst/>
                          <a:latin typeface="Gill Sans MT" pitchFamily="34" charset="-18"/>
                          <a:ea typeface="Osaka" pitchFamily="96" charset="-128"/>
                          <a:cs typeface="Arial" charset="0"/>
                        </a:rPr>
                        <a:t>vláknina</a:t>
                      </a:r>
                      <a:endParaRPr kumimoji="0" lang="en-GB" sz="1800" b="0" i="0" u="none" strike="noStrike" cap="none" normalizeH="0" baseline="0" dirty="0" smtClean="0">
                        <a:ln>
                          <a:noFill/>
                        </a:ln>
                        <a:solidFill>
                          <a:schemeClr val="tx1"/>
                        </a:solidFill>
                        <a:effectLst/>
                        <a:latin typeface="Gill Sans MT" pitchFamily="34" charset="-18"/>
                        <a:ea typeface="Osaka" pitchFamily="96" charset="-128"/>
                        <a:cs typeface="Arial" charset="0"/>
                      </a:endParaRPr>
                    </a:p>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en-GB" sz="1800" b="0" i="0" u="none" strike="noStrike" cap="none" normalizeH="0" baseline="0" dirty="0" err="1" smtClean="0">
                          <a:ln>
                            <a:noFill/>
                          </a:ln>
                          <a:solidFill>
                            <a:schemeClr val="tx1"/>
                          </a:solidFill>
                          <a:effectLst/>
                          <a:latin typeface="Gill Sans MT" pitchFamily="34" charset="-18"/>
                          <a:ea typeface="Osaka" pitchFamily="96" charset="-128"/>
                          <a:cs typeface="Arial" charset="0"/>
                        </a:rPr>
                        <a:t>energie</a:t>
                      </a:r>
                      <a:endParaRPr kumimoji="0" lang="en-GB" sz="1800" b="0" i="0" u="none" strike="noStrike" cap="none" normalizeH="0" baseline="0" dirty="0" smtClean="0">
                        <a:ln>
                          <a:noFill/>
                        </a:ln>
                        <a:solidFill>
                          <a:schemeClr val="tx1"/>
                        </a:solidFill>
                        <a:effectLst/>
                        <a:latin typeface="Gill Sans MT" pitchFamily="34" charset="-18"/>
                        <a:ea typeface="Osaka" pitchFamily="96" charset="-128"/>
                        <a:cs typeface="Arial" charset="0"/>
                      </a:endParaRPr>
                    </a:p>
                  </a:txBody>
                  <a:tcPr horzOverflow="overflow">
                    <a:lnL>
                      <a:noFill/>
                    </a:lnL>
                    <a:lnR>
                      <a:noFill/>
                    </a:lnR>
                    <a:lnT w="28575" cap="flat" cmpd="sng" algn="ctr">
                      <a:solidFill>
                        <a:srgbClr val="1A5FAA"/>
                      </a:solidFill>
                      <a:prstDash val="solid"/>
                      <a:round/>
                      <a:headEnd type="none" w="med" len="med"/>
                      <a:tailEnd type="none" w="med" len="med"/>
                    </a:lnT>
                    <a:lnB w="28575" cap="flat" cmpd="sng" algn="ctr">
                      <a:solidFill>
                        <a:srgbClr val="1A5FAA"/>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en-GB" sz="1800" b="0" i="0" u="none" strike="noStrike" cap="none" normalizeH="0" baseline="0" dirty="0" smtClean="0">
                          <a:ln>
                            <a:noFill/>
                          </a:ln>
                          <a:solidFill>
                            <a:schemeClr val="tx1"/>
                          </a:solidFill>
                          <a:effectLst/>
                          <a:latin typeface="Gill Sans MT" pitchFamily="34" charset="-18"/>
                          <a:ea typeface="Osaka" pitchFamily="96" charset="-128"/>
                          <a:cs typeface="Arial" charset="0"/>
                          <a:sym typeface="Symbol" charset="2"/>
                        </a:rPr>
                        <a:t> </a:t>
                      </a:r>
                      <a:r>
                        <a:rPr kumimoji="0" lang="da-DK" sz="1800" b="0" i="0" u="none" strike="noStrike" cap="none" normalizeH="0" baseline="0" dirty="0" smtClean="0">
                          <a:ln>
                            <a:noFill/>
                          </a:ln>
                          <a:solidFill>
                            <a:schemeClr val="tx1"/>
                          </a:solidFill>
                          <a:effectLst/>
                          <a:latin typeface="Gill Sans MT" pitchFamily="34" charset="-18"/>
                          <a:ea typeface="Osaka" pitchFamily="96" charset="-128"/>
                          <a:cs typeface="Arial" charset="0"/>
                        </a:rPr>
                        <a:t>1.1 g/100 g </a:t>
                      </a:r>
                      <a:r>
                        <a:rPr kumimoji="0" lang="cs-CZ" sz="1800" b="0" i="0" u="none" strike="noStrike" cap="none" normalizeH="0" baseline="0" dirty="0" smtClean="0">
                          <a:ln>
                            <a:noFill/>
                          </a:ln>
                          <a:solidFill>
                            <a:schemeClr val="tx1"/>
                          </a:solidFill>
                          <a:effectLst/>
                          <a:latin typeface="Gill Sans MT" pitchFamily="34" charset="-18"/>
                          <a:ea typeface="Osaka" pitchFamily="96" charset="-128"/>
                          <a:cs typeface="Arial" charset="0"/>
                        </a:rPr>
                        <a:t>neb</a:t>
                      </a:r>
                      <a:r>
                        <a:rPr kumimoji="0" lang="da-DK" sz="1800" b="0" i="0" u="none" strike="noStrike" cap="none" normalizeH="0" baseline="0" dirty="0" smtClean="0">
                          <a:ln>
                            <a:noFill/>
                          </a:ln>
                          <a:solidFill>
                            <a:schemeClr val="tx1"/>
                          </a:solidFill>
                          <a:effectLst/>
                          <a:latin typeface="Gill Sans MT" pitchFamily="34" charset="-18"/>
                          <a:ea typeface="Osaka" pitchFamily="96" charset="-128"/>
                          <a:cs typeface="Arial" charset="0"/>
                        </a:rPr>
                        <a:t>o 13 en%</a:t>
                      </a:r>
                    </a:p>
                    <a:p>
                      <a:pPr marL="0" marR="0" lvl="0" indent="0" algn="l" defTabSz="914400" rtl="0" eaLnBrk="1" fontAlgn="base" latinLnBrk="0" hangingPunct="1">
                        <a:lnSpc>
                          <a:spcPct val="100000"/>
                        </a:lnSpc>
                        <a:spcBef>
                          <a:spcPct val="20000"/>
                        </a:spcBef>
                        <a:spcAft>
                          <a:spcPct val="0"/>
                        </a:spcAft>
                        <a:buClrTx/>
                        <a:buSzPct val="75000"/>
                        <a:buFont typeface="Symbol" charset="2"/>
                        <a:buChar char="£"/>
                        <a:tabLst/>
                      </a:pPr>
                      <a:r>
                        <a:rPr kumimoji="0" lang="da-DK" sz="1800" b="0" i="0" u="none" strike="noStrike" cap="none" normalizeH="0" baseline="0" dirty="0" smtClean="0">
                          <a:ln>
                            <a:noFill/>
                          </a:ln>
                          <a:solidFill>
                            <a:schemeClr val="tx1"/>
                          </a:solidFill>
                          <a:effectLst/>
                          <a:latin typeface="Gill Sans MT" pitchFamily="34" charset="-18"/>
                          <a:ea typeface="Osaka" pitchFamily="96" charset="-128"/>
                          <a:cs typeface="Arial" charset="0"/>
                        </a:rPr>
                        <a:t> 0.1 g/100 g </a:t>
                      </a:r>
                      <a:r>
                        <a:rPr kumimoji="0" lang="cs-CZ" sz="1800" b="0" i="0" u="none" strike="noStrike" cap="none" normalizeH="0" baseline="0" dirty="0" smtClean="0">
                          <a:ln>
                            <a:noFill/>
                          </a:ln>
                          <a:solidFill>
                            <a:schemeClr val="tx1"/>
                          </a:solidFill>
                          <a:effectLst/>
                          <a:latin typeface="Gill Sans MT" pitchFamily="34" charset="-18"/>
                          <a:ea typeface="Osaka" pitchFamily="96" charset="-128"/>
                          <a:cs typeface="Arial" charset="0"/>
                        </a:rPr>
                        <a:t>neb</a:t>
                      </a:r>
                      <a:r>
                        <a:rPr kumimoji="0" lang="da-DK" sz="1800" b="0" i="0" u="none" strike="noStrike" cap="none" normalizeH="0" baseline="0" dirty="0" smtClean="0">
                          <a:ln>
                            <a:noFill/>
                          </a:ln>
                          <a:solidFill>
                            <a:schemeClr val="tx1"/>
                          </a:solidFill>
                          <a:effectLst/>
                          <a:latin typeface="Gill Sans MT" pitchFamily="34" charset="-18"/>
                          <a:ea typeface="Osaka" pitchFamily="96" charset="-128"/>
                          <a:cs typeface="Arial" charset="0"/>
                        </a:rPr>
                        <a:t>o 1.3 en%</a:t>
                      </a:r>
                    </a:p>
                    <a:p>
                      <a:pPr marL="0" marR="0" lvl="0" indent="0" algn="l" defTabSz="914400" rtl="0" eaLnBrk="1" fontAlgn="base" latinLnBrk="0" hangingPunct="1">
                        <a:lnSpc>
                          <a:spcPct val="100000"/>
                        </a:lnSpc>
                        <a:spcBef>
                          <a:spcPct val="20000"/>
                        </a:spcBef>
                        <a:spcAft>
                          <a:spcPct val="0"/>
                        </a:spcAft>
                        <a:buClrTx/>
                        <a:buSzPct val="75000"/>
                        <a:buFont typeface="Symbol" charset="2"/>
                        <a:buChar char="£"/>
                        <a:tabLst/>
                      </a:pPr>
                      <a:r>
                        <a:rPr kumimoji="0" lang="da-DK" sz="1800" b="0" i="0" u="none" strike="noStrike" cap="none" normalizeH="0" baseline="0" dirty="0" smtClean="0">
                          <a:ln>
                            <a:noFill/>
                          </a:ln>
                          <a:solidFill>
                            <a:schemeClr val="tx1"/>
                          </a:solidFill>
                          <a:effectLst/>
                          <a:latin typeface="Gill Sans MT" pitchFamily="34" charset="-18"/>
                          <a:ea typeface="Osaka" pitchFamily="96" charset="-128"/>
                          <a:cs typeface="Arial" charset="0"/>
                        </a:rPr>
                        <a:t> 1.9 </a:t>
                      </a:r>
                      <a:r>
                        <a:rPr kumimoji="0" lang="da-DK" sz="1800" b="0" i="0" u="none" strike="noStrike" cap="none" normalizeH="0" baseline="0" dirty="0" err="1" smtClean="0">
                          <a:ln>
                            <a:noFill/>
                          </a:ln>
                          <a:solidFill>
                            <a:schemeClr val="tx1"/>
                          </a:solidFill>
                          <a:effectLst/>
                          <a:latin typeface="Gill Sans MT" pitchFamily="34" charset="-18"/>
                          <a:ea typeface="Osaka" pitchFamily="96" charset="-128"/>
                          <a:cs typeface="Arial" charset="0"/>
                        </a:rPr>
                        <a:t>mg/kcal</a:t>
                      </a:r>
                      <a:endParaRPr kumimoji="0" lang="da-DK" sz="1800" b="0" i="0" u="none" strike="noStrike" cap="none" normalizeH="0" baseline="0" dirty="0" smtClean="0">
                        <a:ln>
                          <a:noFill/>
                        </a:ln>
                        <a:solidFill>
                          <a:schemeClr val="tx1"/>
                        </a:solidFill>
                        <a:effectLst/>
                        <a:latin typeface="Gill Sans MT" pitchFamily="34" charset="-18"/>
                        <a:ea typeface="Osaka" pitchFamily="96" charset="-128"/>
                        <a:cs typeface="Arial" charset="0"/>
                      </a:endParaRPr>
                    </a:p>
                    <a:p>
                      <a:pPr marL="0" marR="0" lvl="0" indent="0" algn="l" defTabSz="914400" rtl="0" eaLnBrk="1" fontAlgn="base" latinLnBrk="0" hangingPunct="1">
                        <a:lnSpc>
                          <a:spcPct val="100000"/>
                        </a:lnSpc>
                        <a:spcBef>
                          <a:spcPct val="20000"/>
                        </a:spcBef>
                        <a:spcAft>
                          <a:spcPct val="0"/>
                        </a:spcAft>
                        <a:buClrTx/>
                        <a:buSzPct val="75000"/>
                        <a:buFont typeface="Symbol" charset="2"/>
                        <a:buChar char="£"/>
                        <a:tabLst/>
                      </a:pPr>
                      <a:r>
                        <a:rPr kumimoji="0" lang="en-GB" sz="1800" b="0" i="0" u="none" strike="noStrike" cap="none" normalizeH="0" baseline="0" dirty="0" smtClean="0">
                          <a:ln>
                            <a:noFill/>
                          </a:ln>
                          <a:solidFill>
                            <a:schemeClr val="tx1"/>
                          </a:solidFill>
                          <a:effectLst/>
                          <a:latin typeface="Gill Sans MT" pitchFamily="34" charset="-18"/>
                          <a:ea typeface="Osaka" pitchFamily="96" charset="-128"/>
                          <a:cs typeface="Arial" charset="0"/>
                        </a:rPr>
                        <a:t> 2,5 g/100 g </a:t>
                      </a:r>
                      <a:r>
                        <a:rPr kumimoji="0" lang="cs-CZ" sz="1800" b="0" i="0" u="none" strike="noStrike" cap="none" normalizeH="0" baseline="0" dirty="0" smtClean="0">
                          <a:ln>
                            <a:noFill/>
                          </a:ln>
                          <a:solidFill>
                            <a:schemeClr val="tx1"/>
                          </a:solidFill>
                          <a:effectLst/>
                          <a:latin typeface="Gill Sans MT" pitchFamily="34" charset="-18"/>
                          <a:ea typeface="Osaka" pitchFamily="96" charset="-128"/>
                          <a:cs typeface="Arial" charset="0"/>
                        </a:rPr>
                        <a:t>nebo</a:t>
                      </a:r>
                      <a:r>
                        <a:rPr kumimoji="0" lang="en-GB" sz="1800" b="0" i="0" u="none" strike="noStrike" cap="none" normalizeH="0" baseline="0" dirty="0" smtClean="0">
                          <a:ln>
                            <a:noFill/>
                          </a:ln>
                          <a:solidFill>
                            <a:schemeClr val="tx1"/>
                          </a:solidFill>
                          <a:effectLst/>
                          <a:latin typeface="Gill Sans MT" pitchFamily="34" charset="-18"/>
                          <a:ea typeface="Osaka" pitchFamily="96" charset="-128"/>
                          <a:cs typeface="Arial" charset="0"/>
                        </a:rPr>
                        <a:t> 13 en%</a:t>
                      </a:r>
                    </a:p>
                    <a:p>
                      <a:pPr marL="0" marR="0" lvl="0" indent="0" algn="l" defTabSz="914400" rtl="0" eaLnBrk="1" fontAlgn="base" latinLnBrk="0" hangingPunct="1">
                        <a:lnSpc>
                          <a:spcPct val="100000"/>
                        </a:lnSpc>
                        <a:spcBef>
                          <a:spcPct val="20000"/>
                        </a:spcBef>
                        <a:spcAft>
                          <a:spcPct val="0"/>
                        </a:spcAft>
                        <a:buClrTx/>
                        <a:buSzPct val="75000"/>
                        <a:buFont typeface="Symbol" charset="2"/>
                        <a:buChar char="³"/>
                        <a:tabLst/>
                      </a:pPr>
                      <a:r>
                        <a:rPr kumimoji="0" lang="en-GB" sz="1800" b="0" i="0" u="none" strike="noStrike" cap="none" normalizeH="0" baseline="0" dirty="0" smtClean="0">
                          <a:ln>
                            <a:noFill/>
                          </a:ln>
                          <a:solidFill>
                            <a:schemeClr val="tx1"/>
                          </a:solidFill>
                          <a:effectLst/>
                          <a:latin typeface="Gill Sans MT" pitchFamily="34" charset="-18"/>
                          <a:ea typeface="Osaka" pitchFamily="96" charset="-128"/>
                          <a:cs typeface="Arial" charset="0"/>
                        </a:rPr>
                        <a:t> 0.8 g/100 kcal</a:t>
                      </a:r>
                    </a:p>
                    <a:p>
                      <a:pPr marL="0" marR="0" lvl="0" indent="0" algn="l" defTabSz="914400" rtl="0" eaLnBrk="1" fontAlgn="base" latinLnBrk="0" hangingPunct="1">
                        <a:lnSpc>
                          <a:spcPct val="100000"/>
                        </a:lnSpc>
                        <a:spcBef>
                          <a:spcPct val="20000"/>
                        </a:spcBef>
                        <a:spcAft>
                          <a:spcPct val="0"/>
                        </a:spcAft>
                        <a:buClrTx/>
                        <a:buSzPct val="75000"/>
                        <a:buFont typeface="Symbol" charset="2"/>
                        <a:buNone/>
                        <a:tabLst/>
                      </a:pPr>
                      <a:r>
                        <a:rPr kumimoji="0" lang="en-GB" sz="1800" b="0" i="0" u="none" strike="noStrike" cap="none" normalizeH="0" baseline="0" dirty="0" smtClean="0">
                          <a:ln>
                            <a:noFill/>
                          </a:ln>
                          <a:solidFill>
                            <a:schemeClr val="tx1"/>
                          </a:solidFill>
                          <a:effectLst/>
                          <a:latin typeface="Gill Sans MT" pitchFamily="34" charset="-18"/>
                          <a:ea typeface="Osaka" pitchFamily="96" charset="-128"/>
                          <a:cs typeface="Arial" charset="0"/>
                        </a:rPr>
                        <a:t>350 kcal/</a:t>
                      </a:r>
                      <a:r>
                        <a:rPr kumimoji="0" lang="cs-CZ" sz="1800" b="0" i="0" u="none" strike="noStrike" cap="none" normalizeH="0" baseline="0" dirty="0" smtClean="0">
                          <a:ln>
                            <a:noFill/>
                          </a:ln>
                          <a:solidFill>
                            <a:schemeClr val="tx1"/>
                          </a:solidFill>
                          <a:effectLst/>
                          <a:latin typeface="Gill Sans MT" pitchFamily="34" charset="-18"/>
                          <a:ea typeface="Osaka" pitchFamily="96" charset="-128"/>
                          <a:cs typeface="Arial" charset="0"/>
                        </a:rPr>
                        <a:t>porci</a:t>
                      </a:r>
                      <a:endParaRPr kumimoji="0" lang="en-GB" sz="1800" b="0" i="0" u="none" strike="noStrike" cap="none" normalizeH="0" baseline="0" dirty="0" smtClean="0">
                        <a:ln>
                          <a:noFill/>
                        </a:ln>
                        <a:solidFill>
                          <a:schemeClr val="tx1"/>
                        </a:solidFill>
                        <a:effectLst/>
                        <a:latin typeface="Gill Sans MT" pitchFamily="34" charset="-18"/>
                        <a:ea typeface="Osaka" pitchFamily="96" charset="-128"/>
                        <a:cs typeface="Arial" charset="0"/>
                      </a:endParaRPr>
                    </a:p>
                  </a:txBody>
                  <a:tcPr horzOverflow="overflow">
                    <a:lnL>
                      <a:noFill/>
                    </a:lnL>
                    <a:lnR>
                      <a:noFill/>
                    </a:lnR>
                    <a:lnT w="6350" cap="flat" cmpd="sng" algn="ctr">
                      <a:solidFill>
                        <a:srgbClr val="F7D337"/>
                      </a:solidFill>
                      <a:prstDash val="solid"/>
                      <a:round/>
                      <a:headEnd type="none" w="med" len="med"/>
                      <a:tailEnd type="none" w="med" len="med"/>
                    </a:lnT>
                    <a:lnB w="28575" cap="flat" cmpd="sng" algn="ctr">
                      <a:solidFill>
                        <a:srgbClr val="1A5FAA"/>
                      </a:solidFill>
                      <a:prstDash val="solid"/>
                      <a:round/>
                      <a:headEnd type="none" w="med" len="med"/>
                      <a:tailEnd type="none" w="med" len="med"/>
                    </a:lnB>
                    <a:lnTlToBr>
                      <a:noFill/>
                    </a:lnTlToBr>
                    <a:lnBlToTr>
                      <a:noFill/>
                    </a:lnBlToTr>
                    <a:noFill/>
                  </a:tcPr>
                </a:tc>
              </a:tr>
            </a:tbl>
          </a:graphicData>
        </a:graphic>
      </p:graphicFrame>
      <p:sp>
        <p:nvSpPr>
          <p:cNvPr id="54285" name="Rectangle 5"/>
          <p:cNvSpPr>
            <a:spLocks noChangeArrowheads="1"/>
          </p:cNvSpPr>
          <p:nvPr/>
        </p:nvSpPr>
        <p:spPr bwMode="auto">
          <a:xfrm>
            <a:off x="323850" y="6092825"/>
            <a:ext cx="8351838" cy="394210"/>
          </a:xfrm>
          <a:prstGeom prst="rect">
            <a:avLst/>
          </a:prstGeom>
          <a:noFill/>
          <a:ln w="9525">
            <a:noFill/>
            <a:miter lim="800000"/>
            <a:headEnd/>
            <a:tailEnd/>
          </a:ln>
        </p:spPr>
        <p:txBody>
          <a:bodyPr>
            <a:spAutoFit/>
          </a:bodyPr>
          <a:lstStyle/>
          <a:p>
            <a:pPr eaLnBrk="0" hangingPunct="0">
              <a:lnSpc>
                <a:spcPct val="120000"/>
              </a:lnSpc>
            </a:pPr>
            <a:r>
              <a:rPr lang="cs-CZ" sz="1800" dirty="0">
                <a:latin typeface="Gill Sans MT" pitchFamily="34" charset="-18"/>
              </a:rPr>
              <a:t>Problémy:  vše dohromady – vyvážená strava</a:t>
            </a:r>
            <a:endParaRPr lang="en-US" sz="1800" dirty="0">
              <a:latin typeface="Gill Sans MT" pitchFamily="34" charset="-18"/>
            </a:endParaRPr>
          </a:p>
        </p:txBody>
      </p:sp>
      <p:pic>
        <p:nvPicPr>
          <p:cNvPr id="54286" name="Picture 6"/>
          <p:cNvPicPr>
            <a:picLocks noChangeAspect="1" noChangeArrowheads="1"/>
          </p:cNvPicPr>
          <p:nvPr/>
        </p:nvPicPr>
        <p:blipFill>
          <a:blip r:embed="rId2" cstate="print"/>
          <a:srcRect/>
          <a:stretch>
            <a:fillRect/>
          </a:stretch>
        </p:blipFill>
        <p:spPr bwMode="auto">
          <a:xfrm>
            <a:off x="250825" y="2420938"/>
            <a:ext cx="3168650" cy="2447925"/>
          </a:xfrm>
          <a:prstGeom prst="rect">
            <a:avLst/>
          </a:prstGeom>
          <a:noFill/>
          <a:ln w="9525">
            <a:noFill/>
            <a:miter lim="800000"/>
            <a:headEnd/>
            <a:tailEnd/>
          </a:ln>
        </p:spPr>
      </p:pic>
      <p:pic>
        <p:nvPicPr>
          <p:cNvPr id="54287" name="Picture 7"/>
          <p:cNvPicPr>
            <a:picLocks noChangeAspect="1" noChangeArrowheads="1"/>
          </p:cNvPicPr>
          <p:nvPr/>
        </p:nvPicPr>
        <p:blipFill>
          <a:blip r:embed="rId3" cstate="print"/>
          <a:srcRect/>
          <a:stretch>
            <a:fillRect/>
          </a:stretch>
        </p:blipFill>
        <p:spPr bwMode="auto">
          <a:xfrm>
            <a:off x="6156325" y="3716338"/>
            <a:ext cx="2695575" cy="2343150"/>
          </a:xfrm>
          <a:prstGeom prst="rect">
            <a:avLst/>
          </a:prstGeom>
          <a:noFill/>
          <a:ln w="9525">
            <a:noFill/>
            <a:miter lim="800000"/>
            <a:headEnd/>
            <a:tailEnd/>
          </a:ln>
        </p:spPr>
      </p:pic>
      <p:pic>
        <p:nvPicPr>
          <p:cNvPr id="8" name="Picture 10" descr="C:\Users\Alexandra.Krausova\AppData\Local\Microsoft\Windows\Temporary Internet Files\Content.Outlook\7Z2JE26O\Choices_Czech_transp.png"/>
          <p:cNvPicPr>
            <a:picLocks noChangeAspect="1" noChangeArrowheads="1"/>
          </p:cNvPicPr>
          <p:nvPr/>
        </p:nvPicPr>
        <p:blipFill>
          <a:blip r:embed="rId4" cstate="print"/>
          <a:srcRect/>
          <a:stretch>
            <a:fillRect/>
          </a:stretch>
        </p:blipFill>
        <p:spPr bwMode="auto">
          <a:xfrm>
            <a:off x="8039100" y="0"/>
            <a:ext cx="1104900" cy="107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6"/>
          <p:cNvPicPr>
            <a:picLocks noChangeAspect="1" noChangeArrowheads="1"/>
          </p:cNvPicPr>
          <p:nvPr/>
        </p:nvPicPr>
        <p:blipFill>
          <a:blip r:embed="rId2" cstate="print"/>
          <a:srcRect/>
          <a:stretch>
            <a:fillRect/>
          </a:stretch>
        </p:blipFill>
        <p:spPr bwMode="auto">
          <a:xfrm>
            <a:off x="7019925" y="2708275"/>
            <a:ext cx="1993900" cy="2990850"/>
          </a:xfrm>
          <a:prstGeom prst="rect">
            <a:avLst/>
          </a:prstGeom>
          <a:noFill/>
          <a:ln w="9525">
            <a:noFill/>
            <a:miter lim="800000"/>
            <a:headEnd/>
            <a:tailEnd/>
          </a:ln>
        </p:spPr>
      </p:pic>
      <p:graphicFrame>
        <p:nvGraphicFramePr>
          <p:cNvPr id="866320" name="Group 16"/>
          <p:cNvGraphicFramePr>
            <a:graphicFrameLocks noGrp="1"/>
          </p:cNvGraphicFramePr>
          <p:nvPr>
            <p:ph sz="quarter" idx="4294967295"/>
          </p:nvPr>
        </p:nvGraphicFramePr>
        <p:xfrm>
          <a:off x="642938" y="1214438"/>
          <a:ext cx="8501063" cy="2214563"/>
        </p:xfrm>
        <a:graphic>
          <a:graphicData uri="http://schemas.openxmlformats.org/drawingml/2006/table">
            <a:tbl>
              <a:tblPr/>
              <a:tblGrid>
                <a:gridCol w="3400425"/>
                <a:gridCol w="1738313"/>
                <a:gridCol w="3362325"/>
              </a:tblGrid>
              <a:tr h="473075">
                <a:tc>
                  <a:txBody>
                    <a:bodyPr/>
                    <a:lstStyle/>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en-GB" sz="1800" b="1" i="0" u="none" strike="noStrike" cap="none" normalizeH="0" baseline="0" dirty="0" err="1" smtClean="0">
                          <a:ln>
                            <a:noFill/>
                          </a:ln>
                          <a:solidFill>
                            <a:schemeClr val="tx1"/>
                          </a:solidFill>
                          <a:effectLst/>
                          <a:latin typeface="Gill Sans MT" pitchFamily="34" charset="-18"/>
                          <a:ea typeface="Osaka" pitchFamily="96" charset="-128"/>
                          <a:cs typeface="Arial" charset="0"/>
                        </a:rPr>
                        <a:t>Výrobková</a:t>
                      </a:r>
                      <a:r>
                        <a:rPr kumimoji="0" lang="en-GB" sz="1800" b="1" i="0" u="none" strike="noStrike" cap="none" normalizeH="0" baseline="0" dirty="0" smtClean="0">
                          <a:ln>
                            <a:noFill/>
                          </a:ln>
                          <a:solidFill>
                            <a:schemeClr val="tx1"/>
                          </a:solidFill>
                          <a:effectLst/>
                          <a:latin typeface="Gill Sans MT" pitchFamily="34" charset="-18"/>
                          <a:ea typeface="Osaka" pitchFamily="96" charset="-128"/>
                          <a:cs typeface="Arial" charset="0"/>
                        </a:rPr>
                        <a:t> </a:t>
                      </a:r>
                      <a:r>
                        <a:rPr kumimoji="0" lang="en-GB" sz="1800" b="1" i="0" u="none" strike="noStrike" cap="none" normalizeH="0" baseline="0" dirty="0" err="1" smtClean="0">
                          <a:ln>
                            <a:noFill/>
                          </a:ln>
                          <a:solidFill>
                            <a:schemeClr val="tx1"/>
                          </a:solidFill>
                          <a:effectLst/>
                          <a:latin typeface="Gill Sans MT" pitchFamily="34" charset="-18"/>
                          <a:ea typeface="Osaka" pitchFamily="96" charset="-128"/>
                          <a:cs typeface="Arial" charset="0"/>
                        </a:rPr>
                        <a:t>skupina</a:t>
                      </a:r>
                      <a:endParaRPr kumimoji="0" lang="en-GB" sz="1800" b="1" i="0" u="none" strike="noStrike" cap="none" normalizeH="0" baseline="0" dirty="0" smtClean="0">
                        <a:ln>
                          <a:noFill/>
                        </a:ln>
                        <a:solidFill>
                          <a:schemeClr val="tx1"/>
                        </a:solidFill>
                        <a:effectLst/>
                        <a:latin typeface="Gill Sans MT" pitchFamily="34" charset="-18"/>
                        <a:ea typeface="Osaka" pitchFamily="96" charset="-128"/>
                        <a:cs typeface="Arial" charset="0"/>
                      </a:endParaRPr>
                    </a:p>
                  </a:txBody>
                  <a:tcPr horzOverflow="overflow">
                    <a:lnL>
                      <a:noFill/>
                    </a:lnL>
                    <a:lnR>
                      <a:noFill/>
                    </a:lnR>
                    <a:lnT>
                      <a:noFill/>
                    </a:lnT>
                    <a:lnB w="28575" cap="flat" cmpd="sng" algn="ctr">
                      <a:solidFill>
                        <a:srgbClr val="1A5FAA"/>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en-GB" sz="1800" b="1" i="0" u="none" strike="noStrike" cap="none" normalizeH="0" baseline="0" smtClean="0">
                          <a:ln>
                            <a:noFill/>
                          </a:ln>
                          <a:solidFill>
                            <a:schemeClr val="tx1"/>
                          </a:solidFill>
                          <a:effectLst/>
                          <a:latin typeface="Gill Sans MT" pitchFamily="34" charset="-18"/>
                          <a:ea typeface="Osaka" pitchFamily="96" charset="-128"/>
                          <a:cs typeface="Arial" charset="0"/>
                        </a:rPr>
                        <a:t>Výrobková kritéria</a:t>
                      </a:r>
                    </a:p>
                  </a:txBody>
                  <a:tcPr horzOverflow="overflow">
                    <a:lnL>
                      <a:noFill/>
                    </a:lnL>
                    <a:lnR>
                      <a:noFill/>
                    </a:lnR>
                    <a:lnT>
                      <a:noFill/>
                    </a:lnT>
                    <a:lnB w="28575" cap="flat" cmpd="sng" algn="ctr">
                      <a:solidFill>
                        <a:srgbClr val="1A5FAA"/>
                      </a:solidFill>
                      <a:prstDash val="solid"/>
                      <a:round/>
                      <a:headEnd type="none" w="med" len="med"/>
                      <a:tailEnd type="none" w="med" len="med"/>
                    </a:lnB>
                    <a:lnTlToBr>
                      <a:noFill/>
                    </a:lnTlToBr>
                    <a:lnBlToTr>
                      <a:noFill/>
                    </a:lnBlToTr>
                    <a:noFill/>
                  </a:tcPr>
                </a:tc>
                <a:tc hMerge="1">
                  <a:txBody>
                    <a:bodyPr/>
                    <a:lstStyle/>
                    <a:p>
                      <a:endParaRPr lang="en-US"/>
                    </a:p>
                  </a:txBody>
                  <a:tcPr/>
                </a:tc>
              </a:tr>
              <a:tr h="1741488">
                <a:tc>
                  <a:txBody>
                    <a:bodyPr/>
                    <a:lstStyle/>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cs-CZ" sz="1800" b="1" i="0" u="none" strike="noStrike" cap="none" normalizeH="0" baseline="0" dirty="0" smtClean="0">
                          <a:ln>
                            <a:noFill/>
                          </a:ln>
                          <a:solidFill>
                            <a:schemeClr val="tx1"/>
                          </a:solidFill>
                          <a:effectLst/>
                          <a:latin typeface="Gill Sans MT" pitchFamily="34" charset="-18"/>
                          <a:cs typeface="Arial" charset="0"/>
                        </a:rPr>
                        <a:t>polévky</a:t>
                      </a:r>
                      <a:endParaRPr kumimoji="0" lang="en-GB" sz="1800" b="1" i="0" u="none" strike="noStrike" cap="none" normalizeH="0" baseline="0" dirty="0" smtClean="0">
                        <a:ln>
                          <a:noFill/>
                        </a:ln>
                        <a:solidFill>
                          <a:schemeClr val="tx1"/>
                        </a:solidFill>
                        <a:effectLst/>
                        <a:latin typeface="Gill Sans MT" pitchFamily="34" charset="-18"/>
                        <a:ea typeface="Osaka" pitchFamily="96" charset="-128"/>
                        <a:cs typeface="Arial" charset="0"/>
                      </a:endParaRPr>
                    </a:p>
                  </a:txBody>
                  <a:tcPr horzOverflow="overflow">
                    <a:lnL>
                      <a:noFill/>
                    </a:lnL>
                    <a:lnR>
                      <a:noFill/>
                    </a:lnR>
                    <a:lnT w="28575" cap="flat" cmpd="sng" algn="ctr">
                      <a:solidFill>
                        <a:srgbClr val="1A5FAA"/>
                      </a:solidFill>
                      <a:prstDash val="solid"/>
                      <a:round/>
                      <a:headEnd type="none" w="med" len="med"/>
                      <a:tailEnd type="none" w="med" len="med"/>
                    </a:lnT>
                    <a:lnB w="6350" cap="flat" cmpd="sng" algn="ctr">
                      <a:solidFill>
                        <a:srgbClr val="F7D337"/>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da-DK" sz="1800" b="0" i="0" u="none" strike="noStrike" cap="none" normalizeH="0" baseline="0" dirty="0" smtClean="0">
                          <a:ln>
                            <a:noFill/>
                          </a:ln>
                          <a:solidFill>
                            <a:schemeClr val="tx1"/>
                          </a:solidFill>
                          <a:effectLst/>
                          <a:latin typeface="Gill Sans MT" pitchFamily="34" charset="-18"/>
                          <a:ea typeface="Osaka" pitchFamily="96" charset="-128"/>
                          <a:cs typeface="Arial" charset="0"/>
                        </a:rPr>
                        <a:t>nasycené tuky</a:t>
                      </a:r>
                    </a:p>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da-DK" sz="1800" b="0" i="0" u="none" strike="noStrike" cap="none" normalizeH="0" baseline="0" dirty="0" smtClean="0">
                          <a:ln>
                            <a:noFill/>
                          </a:ln>
                          <a:solidFill>
                            <a:schemeClr val="tx1"/>
                          </a:solidFill>
                          <a:effectLst/>
                          <a:latin typeface="Gill Sans MT" pitchFamily="34" charset="-18"/>
                          <a:ea typeface="Osaka" pitchFamily="96" charset="-128"/>
                          <a:cs typeface="Arial" charset="0"/>
                        </a:rPr>
                        <a:t>trans MK</a:t>
                      </a:r>
                    </a:p>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da-DK" sz="1800" b="0" i="0" u="none" strike="noStrike" cap="none" normalizeH="0" baseline="0" dirty="0" smtClean="0">
                          <a:ln>
                            <a:noFill/>
                          </a:ln>
                          <a:solidFill>
                            <a:schemeClr val="tx1"/>
                          </a:solidFill>
                          <a:effectLst/>
                          <a:latin typeface="Gill Sans MT" pitchFamily="34" charset="-18"/>
                          <a:ea typeface="Osaka" pitchFamily="96" charset="-128"/>
                          <a:cs typeface="Arial" charset="0"/>
                        </a:rPr>
                        <a:t>sodík</a:t>
                      </a:r>
                      <a:endParaRPr kumimoji="0" lang="en-GB" sz="1800" b="0" i="0" u="none" strike="noStrike" cap="none" normalizeH="0" baseline="0" dirty="0" smtClean="0">
                        <a:ln>
                          <a:noFill/>
                        </a:ln>
                        <a:solidFill>
                          <a:schemeClr val="tx1"/>
                        </a:solidFill>
                        <a:effectLst/>
                        <a:latin typeface="Gill Sans MT" pitchFamily="34" charset="-18"/>
                        <a:ea typeface="Osaka" pitchFamily="96" charset="-128"/>
                        <a:cs typeface="Arial" charset="0"/>
                      </a:endParaRPr>
                    </a:p>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en-GB" sz="1800" b="0" i="0" u="none" strike="noStrike" cap="none" normalizeH="0" baseline="0" dirty="0" smtClean="0">
                          <a:ln>
                            <a:noFill/>
                          </a:ln>
                          <a:solidFill>
                            <a:schemeClr val="tx1"/>
                          </a:solidFill>
                          <a:effectLst/>
                          <a:latin typeface="Gill Sans MT" pitchFamily="34" charset="-18"/>
                          <a:ea typeface="Osaka" pitchFamily="96" charset="-128"/>
                          <a:cs typeface="Arial" charset="0"/>
                        </a:rPr>
                        <a:t>p</a:t>
                      </a:r>
                      <a:r>
                        <a:rPr kumimoji="0" lang="cs-CZ" sz="1800" b="0" i="0" u="none" strike="noStrike" cap="none" normalizeH="0" baseline="0" dirty="0" smtClean="0">
                          <a:ln>
                            <a:noFill/>
                          </a:ln>
                          <a:solidFill>
                            <a:schemeClr val="tx1"/>
                          </a:solidFill>
                          <a:effectLst/>
                          <a:latin typeface="Gill Sans MT" pitchFamily="34" charset="-18"/>
                          <a:ea typeface="Osaka" pitchFamily="96" charset="-128"/>
                          <a:cs typeface="Arial" charset="0"/>
                        </a:rPr>
                        <a:t>ř</a:t>
                      </a:r>
                      <a:r>
                        <a:rPr kumimoji="0" lang="en-GB" sz="1800" b="0" i="0" u="none" strike="noStrike" cap="none" normalizeH="0" baseline="0" dirty="0" err="1" smtClean="0">
                          <a:ln>
                            <a:noFill/>
                          </a:ln>
                          <a:solidFill>
                            <a:schemeClr val="tx1"/>
                          </a:solidFill>
                          <a:effectLst/>
                          <a:latin typeface="Gill Sans MT" pitchFamily="34" charset="-18"/>
                          <a:ea typeface="Osaka" pitchFamily="96" charset="-128"/>
                          <a:cs typeface="Arial" charset="0"/>
                        </a:rPr>
                        <a:t>idaný</a:t>
                      </a:r>
                      <a:r>
                        <a:rPr kumimoji="0" lang="en-GB" sz="1800" b="0" i="0" u="none" strike="noStrike" cap="none" normalizeH="0" baseline="0" dirty="0" smtClean="0">
                          <a:ln>
                            <a:noFill/>
                          </a:ln>
                          <a:solidFill>
                            <a:schemeClr val="tx1"/>
                          </a:solidFill>
                          <a:effectLst/>
                          <a:latin typeface="Gill Sans MT" pitchFamily="34" charset="-18"/>
                          <a:ea typeface="Osaka" pitchFamily="96" charset="-128"/>
                          <a:cs typeface="Arial" charset="0"/>
                        </a:rPr>
                        <a:t> </a:t>
                      </a:r>
                      <a:r>
                        <a:rPr kumimoji="0" lang="en-GB" sz="1800" b="0" i="0" u="none" strike="noStrike" cap="none" normalizeH="0" baseline="0" dirty="0" err="1" smtClean="0">
                          <a:ln>
                            <a:noFill/>
                          </a:ln>
                          <a:solidFill>
                            <a:schemeClr val="tx1"/>
                          </a:solidFill>
                          <a:effectLst/>
                          <a:latin typeface="Gill Sans MT" pitchFamily="34" charset="-18"/>
                          <a:ea typeface="Osaka" pitchFamily="96" charset="-128"/>
                          <a:cs typeface="Arial" charset="0"/>
                        </a:rPr>
                        <a:t>cukr</a:t>
                      </a:r>
                      <a:endParaRPr kumimoji="0" lang="en-GB" sz="1800" b="0" i="0" u="none" strike="noStrike" cap="none" normalizeH="0" baseline="0" dirty="0" smtClean="0">
                        <a:ln>
                          <a:noFill/>
                        </a:ln>
                        <a:solidFill>
                          <a:schemeClr val="tx1"/>
                        </a:solidFill>
                        <a:effectLst/>
                        <a:latin typeface="Gill Sans MT" pitchFamily="34" charset="-18"/>
                        <a:ea typeface="Osaka" pitchFamily="96" charset="-128"/>
                        <a:cs typeface="Arial" charset="0"/>
                      </a:endParaRPr>
                    </a:p>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en-GB" sz="1800" b="0" i="0" u="none" strike="noStrike" cap="none" normalizeH="0" baseline="0" dirty="0" err="1" smtClean="0">
                          <a:ln>
                            <a:noFill/>
                          </a:ln>
                          <a:solidFill>
                            <a:schemeClr val="tx1"/>
                          </a:solidFill>
                          <a:effectLst/>
                          <a:latin typeface="Gill Sans MT" pitchFamily="34" charset="-18"/>
                          <a:ea typeface="Osaka" pitchFamily="96" charset="-128"/>
                          <a:cs typeface="Arial" charset="0"/>
                        </a:rPr>
                        <a:t>energie</a:t>
                      </a:r>
                      <a:endParaRPr kumimoji="0" lang="en-GB" sz="1800" b="0" i="0" u="none" strike="noStrike" cap="none" normalizeH="0" baseline="0" dirty="0" smtClean="0">
                        <a:ln>
                          <a:noFill/>
                        </a:ln>
                        <a:solidFill>
                          <a:schemeClr val="tx1"/>
                        </a:solidFill>
                        <a:effectLst/>
                        <a:latin typeface="Gill Sans MT" pitchFamily="34" charset="-18"/>
                        <a:ea typeface="Osaka" pitchFamily="96" charset="-128"/>
                        <a:cs typeface="Arial" charset="0"/>
                      </a:endParaRPr>
                    </a:p>
                  </a:txBody>
                  <a:tcPr horzOverflow="overflow">
                    <a:lnL>
                      <a:noFill/>
                    </a:lnL>
                    <a:lnR>
                      <a:noFill/>
                    </a:lnR>
                    <a:lnT w="28575" cap="flat" cmpd="sng" algn="ctr">
                      <a:solidFill>
                        <a:srgbClr val="1A5FAA"/>
                      </a:solidFill>
                      <a:prstDash val="solid"/>
                      <a:round/>
                      <a:headEnd type="none" w="med" len="med"/>
                      <a:tailEnd type="none" w="med" len="med"/>
                    </a:lnT>
                    <a:lnB w="6350" cap="flat" cmpd="sng" algn="ctr">
                      <a:solidFill>
                        <a:srgbClr val="F7D337"/>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en-GB" sz="1800" b="0" i="0" u="none" strike="noStrike" cap="none" normalizeH="0" baseline="0" dirty="0" smtClean="0">
                          <a:ln>
                            <a:noFill/>
                          </a:ln>
                          <a:solidFill>
                            <a:schemeClr val="tx1"/>
                          </a:solidFill>
                          <a:effectLst/>
                          <a:latin typeface="Gill Sans MT" pitchFamily="34" charset="-18"/>
                          <a:ea typeface="Osaka" pitchFamily="96" charset="-128"/>
                          <a:cs typeface="Arial" charset="0"/>
                          <a:sym typeface="Symbol" charset="2"/>
                        </a:rPr>
                        <a:t> </a:t>
                      </a:r>
                      <a:r>
                        <a:rPr kumimoji="0" lang="da-DK" sz="1800" b="0" i="0" u="none" strike="noStrike" cap="none" normalizeH="0" baseline="0" dirty="0" smtClean="0">
                          <a:ln>
                            <a:noFill/>
                          </a:ln>
                          <a:solidFill>
                            <a:schemeClr val="tx1"/>
                          </a:solidFill>
                          <a:effectLst/>
                          <a:latin typeface="Gill Sans MT" pitchFamily="34" charset="-18"/>
                          <a:ea typeface="Osaka" pitchFamily="96" charset="-128"/>
                          <a:cs typeface="Arial" charset="0"/>
                        </a:rPr>
                        <a:t>1.1 g/100 g</a:t>
                      </a:r>
                    </a:p>
                    <a:p>
                      <a:pPr marL="0" marR="0" lvl="0" indent="0" algn="l" defTabSz="914400" rtl="0" eaLnBrk="1" fontAlgn="base" latinLnBrk="0" hangingPunct="1">
                        <a:lnSpc>
                          <a:spcPct val="100000"/>
                        </a:lnSpc>
                        <a:spcBef>
                          <a:spcPct val="20000"/>
                        </a:spcBef>
                        <a:spcAft>
                          <a:spcPct val="0"/>
                        </a:spcAft>
                        <a:buClrTx/>
                        <a:buSzPct val="75000"/>
                        <a:buFont typeface="Symbol" charset="2"/>
                        <a:buChar char="£"/>
                        <a:tabLst/>
                      </a:pPr>
                      <a:r>
                        <a:rPr kumimoji="0" lang="da-DK" sz="1800" b="0" i="0" u="none" strike="noStrike" cap="none" normalizeH="0" baseline="0" dirty="0" smtClean="0">
                          <a:ln>
                            <a:noFill/>
                          </a:ln>
                          <a:solidFill>
                            <a:schemeClr val="tx1"/>
                          </a:solidFill>
                          <a:effectLst/>
                          <a:latin typeface="Gill Sans MT" pitchFamily="34" charset="-18"/>
                          <a:ea typeface="Osaka" pitchFamily="96" charset="-128"/>
                          <a:cs typeface="Arial" charset="0"/>
                        </a:rPr>
                        <a:t> 0.1 g/100 g</a:t>
                      </a:r>
                    </a:p>
                    <a:p>
                      <a:pPr marL="0" marR="0" lvl="0" indent="0" algn="l" defTabSz="914400" rtl="0" eaLnBrk="1" fontAlgn="base" latinLnBrk="0" hangingPunct="1">
                        <a:lnSpc>
                          <a:spcPct val="100000"/>
                        </a:lnSpc>
                        <a:spcBef>
                          <a:spcPct val="20000"/>
                        </a:spcBef>
                        <a:spcAft>
                          <a:spcPct val="0"/>
                        </a:spcAft>
                        <a:buClrTx/>
                        <a:buSzPct val="75000"/>
                        <a:buFont typeface="Symbol" charset="2"/>
                        <a:buChar char="£"/>
                        <a:tabLst/>
                      </a:pPr>
                      <a:r>
                        <a:rPr kumimoji="0" lang="da-DK" sz="1800" b="0" i="0" u="none" strike="noStrike" cap="none" normalizeH="0" baseline="0" dirty="0" smtClean="0">
                          <a:ln>
                            <a:noFill/>
                          </a:ln>
                          <a:solidFill>
                            <a:schemeClr val="tx1"/>
                          </a:solidFill>
                          <a:effectLst/>
                          <a:latin typeface="Gill Sans MT" pitchFamily="34" charset="-18"/>
                          <a:ea typeface="Osaka" pitchFamily="96" charset="-128"/>
                          <a:cs typeface="Arial" charset="0"/>
                        </a:rPr>
                        <a:t> 350 mg/100 g</a:t>
                      </a:r>
                    </a:p>
                    <a:p>
                      <a:pPr marL="0" marR="0" lvl="0" indent="0" algn="l" defTabSz="914400" rtl="0" eaLnBrk="1" fontAlgn="base" latinLnBrk="0" hangingPunct="1">
                        <a:lnSpc>
                          <a:spcPct val="100000"/>
                        </a:lnSpc>
                        <a:spcBef>
                          <a:spcPct val="20000"/>
                        </a:spcBef>
                        <a:spcAft>
                          <a:spcPct val="0"/>
                        </a:spcAft>
                        <a:buClrTx/>
                        <a:buSzPct val="75000"/>
                        <a:buFont typeface="Symbol" charset="2"/>
                        <a:buChar char="£"/>
                        <a:tabLst/>
                      </a:pPr>
                      <a:r>
                        <a:rPr kumimoji="0" lang="en-GB" sz="1800" b="0" i="0" u="none" strike="noStrike" cap="none" normalizeH="0" baseline="0" dirty="0" smtClean="0">
                          <a:ln>
                            <a:noFill/>
                          </a:ln>
                          <a:solidFill>
                            <a:schemeClr val="tx1"/>
                          </a:solidFill>
                          <a:effectLst/>
                          <a:latin typeface="Gill Sans MT" pitchFamily="34" charset="-18"/>
                          <a:ea typeface="Osaka" pitchFamily="96" charset="-128"/>
                          <a:cs typeface="Arial" charset="0"/>
                        </a:rPr>
                        <a:t> 2,5 g/100 g</a:t>
                      </a:r>
                    </a:p>
                    <a:p>
                      <a:pPr marL="0" marR="0" lvl="0" indent="0" algn="l" defTabSz="914400" rtl="0" eaLnBrk="1" fontAlgn="base" latinLnBrk="0" hangingPunct="1">
                        <a:lnSpc>
                          <a:spcPct val="100000"/>
                        </a:lnSpc>
                        <a:spcBef>
                          <a:spcPct val="20000"/>
                        </a:spcBef>
                        <a:spcAft>
                          <a:spcPct val="0"/>
                        </a:spcAft>
                        <a:buClrTx/>
                        <a:buSzPct val="75000"/>
                        <a:buFont typeface="Symbol" charset="2"/>
                        <a:buNone/>
                        <a:tabLst/>
                      </a:pPr>
                      <a:r>
                        <a:rPr kumimoji="0" lang="en-GB" sz="1800" b="0" i="0" u="none" strike="noStrike" cap="none" normalizeH="0" baseline="0" dirty="0" smtClean="0">
                          <a:ln>
                            <a:noFill/>
                          </a:ln>
                          <a:solidFill>
                            <a:schemeClr val="tx1"/>
                          </a:solidFill>
                          <a:effectLst/>
                          <a:latin typeface="Gill Sans MT" pitchFamily="34" charset="-18"/>
                          <a:ea typeface="Osaka" pitchFamily="96" charset="-128"/>
                          <a:cs typeface="Arial" charset="0"/>
                        </a:rPr>
                        <a:t>100 kcal/100 g</a:t>
                      </a:r>
                    </a:p>
                  </a:txBody>
                  <a:tcPr horzOverflow="overflow">
                    <a:lnL>
                      <a:noFill/>
                    </a:lnL>
                    <a:lnR>
                      <a:noFill/>
                    </a:lnR>
                    <a:lnT w="28575" cap="flat" cmpd="sng" algn="ctr">
                      <a:solidFill>
                        <a:srgbClr val="1A5FAA"/>
                      </a:solidFill>
                      <a:prstDash val="solid"/>
                      <a:round/>
                      <a:headEnd type="none" w="med" len="med"/>
                      <a:tailEnd type="none" w="med" len="med"/>
                    </a:lnT>
                    <a:lnB w="6350" cap="flat" cmpd="sng" algn="ctr">
                      <a:solidFill>
                        <a:srgbClr val="F7D337"/>
                      </a:solidFill>
                      <a:prstDash val="solid"/>
                      <a:round/>
                      <a:headEnd type="none" w="med" len="med"/>
                      <a:tailEnd type="none" w="med" len="med"/>
                    </a:lnB>
                    <a:lnTlToBr>
                      <a:noFill/>
                    </a:lnTlToBr>
                    <a:lnBlToTr>
                      <a:noFill/>
                    </a:lnBlToTr>
                    <a:noFill/>
                  </a:tcPr>
                </a:tc>
              </a:tr>
            </a:tbl>
          </a:graphicData>
        </a:graphic>
      </p:graphicFrame>
      <p:sp>
        <p:nvSpPr>
          <p:cNvPr id="45069" name="Rectangle 4"/>
          <p:cNvSpPr>
            <a:spLocks noChangeArrowheads="1"/>
          </p:cNvSpPr>
          <p:nvPr/>
        </p:nvSpPr>
        <p:spPr bwMode="auto">
          <a:xfrm>
            <a:off x="468313" y="4797425"/>
            <a:ext cx="8424862" cy="729110"/>
          </a:xfrm>
          <a:prstGeom prst="rect">
            <a:avLst/>
          </a:prstGeom>
          <a:noFill/>
          <a:ln w="9525">
            <a:noFill/>
            <a:miter lim="800000"/>
            <a:headEnd/>
            <a:tailEnd/>
          </a:ln>
        </p:spPr>
        <p:txBody>
          <a:bodyPr>
            <a:spAutoFit/>
          </a:bodyPr>
          <a:lstStyle/>
          <a:p>
            <a:pPr eaLnBrk="0" hangingPunct="0">
              <a:lnSpc>
                <a:spcPct val="120000"/>
              </a:lnSpc>
            </a:pPr>
            <a:r>
              <a:rPr lang="cs-CZ" sz="1800" dirty="0">
                <a:latin typeface="Gill Sans MT" pitchFamily="34" charset="-18"/>
              </a:rPr>
              <a:t>Problémy:  nasycené mastné </a:t>
            </a:r>
            <a:r>
              <a:rPr lang="cs-CZ" sz="1800" dirty="0" smtClean="0">
                <a:latin typeface="Gill Sans MT" pitchFamily="34" charset="-18"/>
              </a:rPr>
              <a:t>kyseliny</a:t>
            </a:r>
          </a:p>
          <a:p>
            <a:pPr eaLnBrk="0" hangingPunct="0">
              <a:lnSpc>
                <a:spcPct val="120000"/>
              </a:lnSpc>
            </a:pPr>
            <a:r>
              <a:rPr lang="cs-CZ" sz="1800" dirty="0" smtClean="0">
                <a:latin typeface="Gill Sans MT" pitchFamily="34" charset="-18"/>
              </a:rPr>
              <a:t> </a:t>
            </a:r>
            <a:r>
              <a:rPr lang="cs-CZ" sz="1800" dirty="0">
                <a:latin typeface="Gill Sans MT" pitchFamily="34" charset="-18"/>
              </a:rPr>
              <a:t>(smetana, máslo), sůl</a:t>
            </a:r>
            <a:endParaRPr lang="en-US" sz="1800" dirty="0">
              <a:latin typeface="Gill Sans MT" pitchFamily="34" charset="-18"/>
            </a:endParaRPr>
          </a:p>
        </p:txBody>
      </p:sp>
      <p:pic>
        <p:nvPicPr>
          <p:cNvPr id="45070" name="Picture 5"/>
          <p:cNvPicPr>
            <a:picLocks noChangeAspect="1" noChangeArrowheads="1"/>
          </p:cNvPicPr>
          <p:nvPr/>
        </p:nvPicPr>
        <p:blipFill>
          <a:blip r:embed="rId3" cstate="print"/>
          <a:srcRect/>
          <a:stretch>
            <a:fillRect/>
          </a:stretch>
        </p:blipFill>
        <p:spPr bwMode="auto">
          <a:xfrm>
            <a:off x="611188" y="2060575"/>
            <a:ext cx="3168650" cy="2447925"/>
          </a:xfrm>
          <a:prstGeom prst="rect">
            <a:avLst/>
          </a:prstGeom>
          <a:noFill/>
          <a:ln w="9525">
            <a:noFill/>
            <a:miter lim="800000"/>
            <a:headEnd/>
            <a:tailEnd/>
          </a:ln>
        </p:spPr>
      </p:pic>
      <p:pic>
        <p:nvPicPr>
          <p:cNvPr id="45071" name="Picture 10" descr="C:\Users\Alexandra.Krausova\AppData\Local\Microsoft\Windows\Temporary Internet Files\Content.Outlook\7Z2JE26O\Choices_Czech_transp.png"/>
          <p:cNvPicPr>
            <a:picLocks noChangeAspect="1" noChangeArrowheads="1"/>
          </p:cNvPicPr>
          <p:nvPr/>
        </p:nvPicPr>
        <p:blipFill>
          <a:blip r:embed="rId4" cstate="print"/>
          <a:srcRect/>
          <a:stretch>
            <a:fillRect/>
          </a:stretch>
        </p:blipFill>
        <p:spPr bwMode="auto">
          <a:xfrm>
            <a:off x="8039100" y="0"/>
            <a:ext cx="1104900" cy="1079500"/>
          </a:xfrm>
          <a:prstGeom prst="rect">
            <a:avLst/>
          </a:prstGeom>
          <a:noFill/>
          <a:ln w="9525">
            <a:noFill/>
            <a:miter lim="800000"/>
            <a:headEnd/>
            <a:tailEnd/>
          </a:ln>
        </p:spPr>
      </p:pic>
      <p:sp>
        <p:nvSpPr>
          <p:cNvPr id="12" name="Titel 1"/>
          <p:cNvSpPr txBox="1">
            <a:spLocks/>
          </p:cNvSpPr>
          <p:nvPr/>
        </p:nvSpPr>
        <p:spPr>
          <a:xfrm>
            <a:off x="468313" y="188913"/>
            <a:ext cx="8464550" cy="762000"/>
          </a:xfrm>
          <a:prstGeom prst="rect">
            <a:avLst/>
          </a:prstGeom>
        </p:spPr>
        <p:txBody>
          <a:bodyPr anchor="ctr"/>
          <a:lstStyle/>
          <a:p>
            <a:pPr algn="ctr" fontAlgn="auto">
              <a:spcAft>
                <a:spcPts val="0"/>
              </a:spcAft>
              <a:defRPr/>
            </a:pPr>
            <a:r>
              <a:rPr lang="cs-CZ" sz="2800" dirty="0">
                <a:solidFill>
                  <a:srgbClr val="0070C0"/>
                </a:solidFill>
                <a:ea typeface="+mj-ea"/>
                <a:cs typeface="Arial" pitchFamily="34" charset="0"/>
              </a:rPr>
              <a:t>Kritéria pro jednotlivé skupiny</a:t>
            </a:r>
            <a:r>
              <a:rPr lang="en-GB" sz="2800" dirty="0">
                <a:solidFill>
                  <a:srgbClr val="0070C0"/>
                </a:solidFill>
                <a:ea typeface="+mj-ea"/>
                <a:cs typeface="Arial" pitchFamily="34" charset="0"/>
              </a:rPr>
              <a:t/>
            </a:r>
            <a:br>
              <a:rPr lang="en-GB" sz="2800" dirty="0">
                <a:solidFill>
                  <a:srgbClr val="0070C0"/>
                </a:solidFill>
                <a:ea typeface="+mj-ea"/>
                <a:cs typeface="Arial" pitchFamily="34" charset="0"/>
              </a:rPr>
            </a:br>
            <a:r>
              <a:rPr lang="cs-CZ" sz="2800" dirty="0">
                <a:solidFill>
                  <a:srgbClr val="0070C0"/>
                </a:solidFill>
                <a:ea typeface="+mj-ea"/>
                <a:cs typeface="Arial" pitchFamily="34" charset="0"/>
              </a:rPr>
              <a:t>speciální potraviny</a:t>
            </a:r>
            <a:endParaRPr lang="nl-BE" sz="2800" dirty="0">
              <a:solidFill>
                <a:srgbClr val="0070C0"/>
              </a:solidFill>
              <a:ea typeface="+mj-ea"/>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1"/>
          <p:cNvPicPr>
            <a:picLocks noChangeAspect="1" noChangeArrowheads="1"/>
          </p:cNvPicPr>
          <p:nvPr/>
        </p:nvPicPr>
        <p:blipFill>
          <a:blip r:embed="rId2" cstate="print"/>
          <a:srcRect/>
          <a:stretch>
            <a:fillRect/>
          </a:stretch>
        </p:blipFill>
        <p:spPr bwMode="auto">
          <a:xfrm>
            <a:off x="3203575" y="3429000"/>
            <a:ext cx="2305050" cy="1512888"/>
          </a:xfrm>
          <a:prstGeom prst="rect">
            <a:avLst/>
          </a:prstGeom>
          <a:noFill/>
          <a:ln w="9525">
            <a:noFill/>
            <a:miter lim="800000"/>
            <a:headEnd/>
            <a:tailEnd/>
          </a:ln>
        </p:spPr>
      </p:pic>
      <p:pic>
        <p:nvPicPr>
          <p:cNvPr id="49155" name="Picture 18"/>
          <p:cNvPicPr>
            <a:picLocks noChangeAspect="1" noChangeArrowheads="1"/>
          </p:cNvPicPr>
          <p:nvPr/>
        </p:nvPicPr>
        <p:blipFill>
          <a:blip r:embed="rId3" cstate="print"/>
          <a:srcRect/>
          <a:stretch>
            <a:fillRect/>
          </a:stretch>
        </p:blipFill>
        <p:spPr bwMode="auto">
          <a:xfrm>
            <a:off x="5724525" y="3141663"/>
            <a:ext cx="3419475" cy="2278062"/>
          </a:xfrm>
          <a:prstGeom prst="rect">
            <a:avLst/>
          </a:prstGeom>
          <a:noFill/>
          <a:ln w="9525">
            <a:noFill/>
            <a:miter lim="800000"/>
            <a:headEnd/>
            <a:tailEnd/>
          </a:ln>
        </p:spPr>
      </p:pic>
      <p:graphicFrame>
        <p:nvGraphicFramePr>
          <p:cNvPr id="868356" name="Group 4"/>
          <p:cNvGraphicFramePr>
            <a:graphicFrameLocks noGrp="1"/>
          </p:cNvGraphicFramePr>
          <p:nvPr>
            <p:ph sz="quarter" idx="4294967295"/>
          </p:nvPr>
        </p:nvGraphicFramePr>
        <p:xfrm>
          <a:off x="642938" y="1214438"/>
          <a:ext cx="8501063" cy="2155571"/>
        </p:xfrm>
        <a:graphic>
          <a:graphicData uri="http://schemas.openxmlformats.org/drawingml/2006/table">
            <a:tbl>
              <a:tblPr/>
              <a:tblGrid>
                <a:gridCol w="3400425"/>
                <a:gridCol w="1738313"/>
                <a:gridCol w="3362325"/>
              </a:tblGrid>
              <a:tr h="473075">
                <a:tc>
                  <a:txBody>
                    <a:bodyPr/>
                    <a:lstStyle/>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en-GB" sz="1800" b="1" i="0" u="none" strike="noStrike" cap="none" normalizeH="0" baseline="0" dirty="0" err="1" smtClean="0">
                          <a:ln>
                            <a:noFill/>
                          </a:ln>
                          <a:solidFill>
                            <a:schemeClr val="tx1"/>
                          </a:solidFill>
                          <a:effectLst/>
                          <a:latin typeface="Gill Sans MT" pitchFamily="34" charset="-18"/>
                          <a:ea typeface="Osaka" pitchFamily="96" charset="-128"/>
                          <a:cs typeface="Arial" charset="0"/>
                        </a:rPr>
                        <a:t>Výrobková</a:t>
                      </a:r>
                      <a:r>
                        <a:rPr kumimoji="0" lang="en-GB" sz="1800" b="1" i="0" u="none" strike="noStrike" cap="none" normalizeH="0" baseline="0" dirty="0" smtClean="0">
                          <a:ln>
                            <a:noFill/>
                          </a:ln>
                          <a:solidFill>
                            <a:schemeClr val="tx1"/>
                          </a:solidFill>
                          <a:effectLst/>
                          <a:latin typeface="Gill Sans MT" pitchFamily="34" charset="-18"/>
                          <a:ea typeface="Osaka" pitchFamily="96" charset="-128"/>
                          <a:cs typeface="Arial" charset="0"/>
                        </a:rPr>
                        <a:t> </a:t>
                      </a:r>
                      <a:r>
                        <a:rPr kumimoji="0" lang="en-GB" sz="1800" b="1" i="0" u="none" strike="noStrike" cap="none" normalizeH="0" baseline="0" dirty="0" err="1" smtClean="0">
                          <a:ln>
                            <a:noFill/>
                          </a:ln>
                          <a:solidFill>
                            <a:schemeClr val="tx1"/>
                          </a:solidFill>
                          <a:effectLst/>
                          <a:latin typeface="Gill Sans MT" pitchFamily="34" charset="-18"/>
                          <a:ea typeface="Osaka" pitchFamily="96" charset="-128"/>
                          <a:cs typeface="Arial" charset="0"/>
                        </a:rPr>
                        <a:t>skupina</a:t>
                      </a:r>
                      <a:endParaRPr kumimoji="0" lang="en-GB" sz="1800" b="1" i="0" u="none" strike="noStrike" cap="none" normalizeH="0" baseline="0" dirty="0" smtClean="0">
                        <a:ln>
                          <a:noFill/>
                        </a:ln>
                        <a:solidFill>
                          <a:schemeClr val="tx1"/>
                        </a:solidFill>
                        <a:effectLst/>
                        <a:latin typeface="Gill Sans MT" pitchFamily="34" charset="-18"/>
                        <a:ea typeface="Osaka" pitchFamily="96" charset="-128"/>
                        <a:cs typeface="Arial" charset="0"/>
                      </a:endParaRPr>
                    </a:p>
                  </a:txBody>
                  <a:tcPr horzOverflow="overflow">
                    <a:lnL>
                      <a:noFill/>
                    </a:lnL>
                    <a:lnR>
                      <a:noFill/>
                    </a:lnR>
                    <a:lnT>
                      <a:noFill/>
                    </a:lnT>
                    <a:lnB w="28575" cap="flat" cmpd="sng" algn="ctr">
                      <a:solidFill>
                        <a:srgbClr val="1A5FAA"/>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en-GB" sz="1800" b="1" i="0" u="none" strike="noStrike" cap="none" normalizeH="0" baseline="0" smtClean="0">
                          <a:ln>
                            <a:noFill/>
                          </a:ln>
                          <a:solidFill>
                            <a:schemeClr val="tx1"/>
                          </a:solidFill>
                          <a:effectLst/>
                          <a:latin typeface="Gill Sans MT" pitchFamily="34" charset="-18"/>
                          <a:ea typeface="Osaka" pitchFamily="96" charset="-128"/>
                          <a:cs typeface="Arial" charset="0"/>
                        </a:rPr>
                        <a:t>Výrobková kritéria</a:t>
                      </a:r>
                    </a:p>
                  </a:txBody>
                  <a:tcPr horzOverflow="overflow">
                    <a:lnL>
                      <a:noFill/>
                    </a:lnL>
                    <a:lnR>
                      <a:noFill/>
                    </a:lnR>
                    <a:lnT>
                      <a:noFill/>
                    </a:lnT>
                    <a:lnB w="28575" cap="flat" cmpd="sng" algn="ctr">
                      <a:solidFill>
                        <a:srgbClr val="1A5FAA"/>
                      </a:solidFill>
                      <a:prstDash val="solid"/>
                      <a:round/>
                      <a:headEnd type="none" w="med" len="med"/>
                      <a:tailEnd type="none" w="med" len="med"/>
                    </a:lnB>
                    <a:lnTlToBr>
                      <a:noFill/>
                    </a:lnTlToBr>
                    <a:lnBlToTr>
                      <a:noFill/>
                    </a:lnBlToTr>
                    <a:noFill/>
                  </a:tcPr>
                </a:tc>
                <a:tc hMerge="1">
                  <a:txBody>
                    <a:bodyPr/>
                    <a:lstStyle/>
                    <a:p>
                      <a:endParaRPr lang="en-US"/>
                    </a:p>
                  </a:txBody>
                  <a:tcPr/>
                </a:tc>
              </a:tr>
              <a:tr h="503238">
                <a:tc>
                  <a:txBody>
                    <a:bodyPr/>
                    <a:lstStyle/>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cs-CZ" sz="1800" b="1" i="0" u="none" strike="noStrike" cap="none" normalizeH="0" baseline="0" dirty="0" smtClean="0">
                          <a:ln>
                            <a:noFill/>
                          </a:ln>
                          <a:solidFill>
                            <a:schemeClr val="tx1"/>
                          </a:solidFill>
                          <a:effectLst/>
                          <a:latin typeface="Gill Sans MT" pitchFamily="34" charset="-18"/>
                          <a:cs typeface="Arial" charset="0"/>
                        </a:rPr>
                        <a:t>Svačiny, občerstvení mezi jídly, </a:t>
                      </a:r>
                      <a:r>
                        <a:rPr kumimoji="0" lang="cs-CZ" sz="1800" b="1" i="0" u="none" strike="noStrike" cap="none" normalizeH="0" baseline="0" dirty="0" err="1" smtClean="0">
                          <a:ln>
                            <a:noFill/>
                          </a:ln>
                          <a:solidFill>
                            <a:schemeClr val="tx1"/>
                          </a:solidFill>
                          <a:effectLst/>
                          <a:latin typeface="Gill Sans MT" pitchFamily="34" charset="-18"/>
                          <a:ea typeface="Osaka" pitchFamily="96" charset="-128"/>
                          <a:cs typeface="Arial" charset="0"/>
                        </a:rPr>
                        <a:t>snack</a:t>
                      </a:r>
                      <a:endParaRPr kumimoji="0" lang="en-GB" sz="1800" b="1" i="0" u="none" strike="noStrike" cap="none" normalizeH="0" baseline="0" dirty="0" smtClean="0">
                        <a:ln>
                          <a:noFill/>
                        </a:ln>
                        <a:solidFill>
                          <a:schemeClr val="tx1"/>
                        </a:solidFill>
                        <a:effectLst/>
                        <a:latin typeface="Gill Sans MT" pitchFamily="34" charset="-18"/>
                        <a:ea typeface="Osaka" pitchFamily="96" charset="-128"/>
                        <a:cs typeface="Arial" charset="0"/>
                      </a:endParaRPr>
                    </a:p>
                  </a:txBody>
                  <a:tcPr horzOverflow="overflow">
                    <a:lnL>
                      <a:noFill/>
                    </a:lnL>
                    <a:lnR>
                      <a:noFill/>
                    </a:lnR>
                    <a:lnT w="28575" cap="flat" cmpd="sng" algn="ctr">
                      <a:solidFill>
                        <a:srgbClr val="1A5FAA"/>
                      </a:solidFill>
                      <a:prstDash val="solid"/>
                      <a:round/>
                      <a:headEnd type="none" w="med" len="med"/>
                      <a:tailEnd type="none" w="med" len="med"/>
                    </a:lnT>
                    <a:lnB w="6350" cap="flat" cmpd="sng" algn="ctr">
                      <a:solidFill>
                        <a:srgbClr val="F7D337"/>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da-DK" sz="1800" b="0" i="0" u="none" strike="noStrike" cap="none" normalizeH="0" baseline="0" dirty="0" smtClean="0">
                          <a:ln>
                            <a:noFill/>
                          </a:ln>
                          <a:solidFill>
                            <a:schemeClr val="tx1"/>
                          </a:solidFill>
                          <a:effectLst/>
                          <a:latin typeface="Gill Sans MT" pitchFamily="34" charset="-18"/>
                          <a:ea typeface="Osaka" pitchFamily="96" charset="-128"/>
                          <a:cs typeface="Arial" charset="0"/>
                        </a:rPr>
                        <a:t>nasycené tuky</a:t>
                      </a:r>
                    </a:p>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da-DK" sz="1800" b="0" i="0" u="none" strike="noStrike" cap="none" normalizeH="0" baseline="0" dirty="0" smtClean="0">
                          <a:ln>
                            <a:noFill/>
                          </a:ln>
                          <a:solidFill>
                            <a:schemeClr val="tx1"/>
                          </a:solidFill>
                          <a:effectLst/>
                          <a:latin typeface="Gill Sans MT" pitchFamily="34" charset="-18"/>
                          <a:ea typeface="Osaka" pitchFamily="96" charset="-128"/>
                          <a:cs typeface="Arial" charset="0"/>
                        </a:rPr>
                        <a:t>trans MK</a:t>
                      </a:r>
                    </a:p>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da-DK" sz="1800" b="0" i="0" u="none" strike="noStrike" cap="none" normalizeH="0" baseline="0" dirty="0" smtClean="0">
                          <a:ln>
                            <a:noFill/>
                          </a:ln>
                          <a:solidFill>
                            <a:schemeClr val="tx1"/>
                          </a:solidFill>
                          <a:effectLst/>
                          <a:latin typeface="Gill Sans MT" pitchFamily="34" charset="-18"/>
                          <a:ea typeface="Osaka" pitchFamily="96" charset="-128"/>
                          <a:cs typeface="Arial" charset="0"/>
                        </a:rPr>
                        <a:t>sodík</a:t>
                      </a:r>
                      <a:endParaRPr kumimoji="0" lang="en-GB" sz="1800" b="0" i="0" u="none" strike="noStrike" cap="none" normalizeH="0" baseline="0" dirty="0" smtClean="0">
                        <a:ln>
                          <a:noFill/>
                        </a:ln>
                        <a:solidFill>
                          <a:schemeClr val="tx1"/>
                        </a:solidFill>
                        <a:effectLst/>
                        <a:latin typeface="Gill Sans MT" pitchFamily="34" charset="-18"/>
                        <a:ea typeface="Osaka" pitchFamily="96" charset="-128"/>
                        <a:cs typeface="Arial" charset="0"/>
                      </a:endParaRPr>
                    </a:p>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en-GB" sz="1800" b="0" i="0" u="none" strike="noStrike" cap="none" normalizeH="0" baseline="0" dirty="0" smtClean="0">
                          <a:ln>
                            <a:noFill/>
                          </a:ln>
                          <a:solidFill>
                            <a:schemeClr val="tx1"/>
                          </a:solidFill>
                          <a:effectLst/>
                          <a:latin typeface="Gill Sans MT" pitchFamily="34" charset="-18"/>
                          <a:ea typeface="Osaka" pitchFamily="96" charset="-128"/>
                          <a:cs typeface="Arial" charset="0"/>
                        </a:rPr>
                        <a:t>p</a:t>
                      </a:r>
                      <a:r>
                        <a:rPr kumimoji="0" lang="cs-CZ" sz="1800" b="0" i="0" u="none" strike="noStrike" cap="none" normalizeH="0" baseline="0" dirty="0" smtClean="0">
                          <a:ln>
                            <a:noFill/>
                          </a:ln>
                          <a:solidFill>
                            <a:schemeClr val="tx1"/>
                          </a:solidFill>
                          <a:effectLst/>
                          <a:latin typeface="Gill Sans MT" pitchFamily="34" charset="-18"/>
                          <a:ea typeface="Osaka" pitchFamily="96" charset="-128"/>
                          <a:cs typeface="Arial" charset="0"/>
                        </a:rPr>
                        <a:t>ř</a:t>
                      </a:r>
                      <a:r>
                        <a:rPr kumimoji="0" lang="en-GB" sz="1800" b="0" i="0" u="none" strike="noStrike" cap="none" normalizeH="0" baseline="0" dirty="0" err="1" smtClean="0">
                          <a:ln>
                            <a:noFill/>
                          </a:ln>
                          <a:solidFill>
                            <a:schemeClr val="tx1"/>
                          </a:solidFill>
                          <a:effectLst/>
                          <a:latin typeface="Gill Sans MT" pitchFamily="34" charset="-18"/>
                          <a:ea typeface="Osaka" pitchFamily="96" charset="-128"/>
                          <a:cs typeface="Arial" charset="0"/>
                        </a:rPr>
                        <a:t>idaný</a:t>
                      </a:r>
                      <a:r>
                        <a:rPr kumimoji="0" lang="en-GB" sz="1800" b="0" i="0" u="none" strike="noStrike" cap="none" normalizeH="0" baseline="0" dirty="0" smtClean="0">
                          <a:ln>
                            <a:noFill/>
                          </a:ln>
                          <a:solidFill>
                            <a:schemeClr val="tx1"/>
                          </a:solidFill>
                          <a:effectLst/>
                          <a:latin typeface="Gill Sans MT" pitchFamily="34" charset="-18"/>
                          <a:ea typeface="Osaka" pitchFamily="96" charset="-128"/>
                          <a:cs typeface="Arial" charset="0"/>
                        </a:rPr>
                        <a:t> </a:t>
                      </a:r>
                      <a:r>
                        <a:rPr kumimoji="0" lang="en-GB" sz="1800" b="0" i="0" u="none" strike="noStrike" cap="none" normalizeH="0" baseline="0" dirty="0" err="1" smtClean="0">
                          <a:ln>
                            <a:noFill/>
                          </a:ln>
                          <a:solidFill>
                            <a:schemeClr val="tx1"/>
                          </a:solidFill>
                          <a:effectLst/>
                          <a:latin typeface="Gill Sans MT" pitchFamily="34" charset="-18"/>
                          <a:ea typeface="Osaka" pitchFamily="96" charset="-128"/>
                          <a:cs typeface="Arial" charset="0"/>
                        </a:rPr>
                        <a:t>cukr</a:t>
                      </a:r>
                      <a:endParaRPr kumimoji="0" lang="en-GB" sz="1800" b="0" i="0" u="none" strike="noStrike" cap="none" normalizeH="0" baseline="0" dirty="0" smtClean="0">
                        <a:ln>
                          <a:noFill/>
                        </a:ln>
                        <a:solidFill>
                          <a:schemeClr val="tx1"/>
                        </a:solidFill>
                        <a:effectLst/>
                        <a:latin typeface="Gill Sans MT" pitchFamily="34" charset="-18"/>
                        <a:ea typeface="Osaka" pitchFamily="96" charset="-128"/>
                        <a:cs typeface="Arial" charset="0"/>
                      </a:endParaRPr>
                    </a:p>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en-GB" sz="1800" b="0" i="0" u="none" strike="noStrike" cap="none" normalizeH="0" baseline="0" dirty="0" err="1" smtClean="0">
                          <a:ln>
                            <a:noFill/>
                          </a:ln>
                          <a:solidFill>
                            <a:schemeClr val="tx1"/>
                          </a:solidFill>
                          <a:effectLst/>
                          <a:latin typeface="Gill Sans MT" pitchFamily="34" charset="-18"/>
                          <a:ea typeface="Osaka" pitchFamily="96" charset="-128"/>
                          <a:cs typeface="Arial" charset="0"/>
                        </a:rPr>
                        <a:t>energie</a:t>
                      </a:r>
                      <a:endParaRPr kumimoji="0" lang="en-GB" sz="1800" b="0" i="0" u="none" strike="noStrike" cap="none" normalizeH="0" baseline="0" dirty="0" smtClean="0">
                        <a:ln>
                          <a:noFill/>
                        </a:ln>
                        <a:solidFill>
                          <a:schemeClr val="tx1"/>
                        </a:solidFill>
                        <a:effectLst/>
                        <a:latin typeface="Gill Sans MT" pitchFamily="34" charset="-18"/>
                        <a:ea typeface="Osaka" pitchFamily="96" charset="-128"/>
                        <a:cs typeface="Arial" charset="0"/>
                      </a:endParaRPr>
                    </a:p>
                  </a:txBody>
                  <a:tcPr horzOverflow="overflow">
                    <a:lnL>
                      <a:noFill/>
                    </a:lnL>
                    <a:lnR>
                      <a:noFill/>
                    </a:lnR>
                    <a:lnT w="28575" cap="flat" cmpd="sng" algn="ctr">
                      <a:solidFill>
                        <a:srgbClr val="1A5FAA"/>
                      </a:solidFill>
                      <a:prstDash val="solid"/>
                      <a:round/>
                      <a:headEnd type="none" w="med" len="med"/>
                      <a:tailEnd type="none" w="med" len="med"/>
                    </a:lnT>
                    <a:lnB w="6350" cap="flat" cmpd="sng" algn="ctr">
                      <a:solidFill>
                        <a:srgbClr val="F7D337"/>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en-GB" sz="1800" b="0" i="0" u="none" strike="noStrike" cap="none" normalizeH="0" baseline="0" dirty="0" smtClean="0">
                          <a:ln>
                            <a:noFill/>
                          </a:ln>
                          <a:solidFill>
                            <a:schemeClr val="tx1"/>
                          </a:solidFill>
                          <a:effectLst/>
                          <a:latin typeface="Gill Sans MT" pitchFamily="34" charset="-18"/>
                          <a:ea typeface="Osaka" pitchFamily="96" charset="-128"/>
                          <a:cs typeface="Arial" charset="0"/>
                          <a:sym typeface="Symbol" charset="2"/>
                        </a:rPr>
                        <a:t> </a:t>
                      </a:r>
                      <a:r>
                        <a:rPr kumimoji="0" lang="da-DK" sz="1800" b="0" i="0" u="none" strike="noStrike" cap="none" normalizeH="0" baseline="0" dirty="0" smtClean="0">
                          <a:ln>
                            <a:noFill/>
                          </a:ln>
                          <a:solidFill>
                            <a:schemeClr val="tx1"/>
                          </a:solidFill>
                          <a:effectLst/>
                          <a:latin typeface="Gill Sans MT" pitchFamily="34" charset="-18"/>
                          <a:ea typeface="Osaka" pitchFamily="96" charset="-128"/>
                          <a:cs typeface="Arial" charset="0"/>
                        </a:rPr>
                        <a:t>1.1 g/100 g </a:t>
                      </a:r>
                      <a:r>
                        <a:rPr kumimoji="0" lang="cs-CZ" sz="1800" b="0" i="0" u="none" strike="noStrike" cap="none" normalizeH="0" baseline="0" dirty="0" smtClean="0">
                          <a:ln>
                            <a:noFill/>
                          </a:ln>
                          <a:solidFill>
                            <a:schemeClr val="tx1"/>
                          </a:solidFill>
                          <a:effectLst/>
                          <a:latin typeface="Gill Sans MT" pitchFamily="34" charset="-18"/>
                          <a:ea typeface="Osaka" pitchFamily="96" charset="-128"/>
                          <a:cs typeface="Arial" charset="0"/>
                        </a:rPr>
                        <a:t>nebo</a:t>
                      </a:r>
                      <a:r>
                        <a:rPr kumimoji="0" lang="da-DK" sz="1800" b="0" i="0" u="none" strike="noStrike" cap="none" normalizeH="0" baseline="0" dirty="0" smtClean="0">
                          <a:ln>
                            <a:noFill/>
                          </a:ln>
                          <a:solidFill>
                            <a:schemeClr val="tx1"/>
                          </a:solidFill>
                          <a:effectLst/>
                          <a:latin typeface="Gill Sans MT" pitchFamily="34" charset="-18"/>
                          <a:ea typeface="Osaka" pitchFamily="96" charset="-128"/>
                          <a:cs typeface="Arial" charset="0"/>
                        </a:rPr>
                        <a:t> 13 en%</a:t>
                      </a:r>
                    </a:p>
                    <a:p>
                      <a:pPr marL="0" marR="0" lvl="0" indent="0" algn="l" defTabSz="914400" rtl="0" eaLnBrk="1" fontAlgn="base" latinLnBrk="0" hangingPunct="1">
                        <a:lnSpc>
                          <a:spcPct val="100000"/>
                        </a:lnSpc>
                        <a:spcBef>
                          <a:spcPct val="20000"/>
                        </a:spcBef>
                        <a:spcAft>
                          <a:spcPct val="0"/>
                        </a:spcAft>
                        <a:buClrTx/>
                        <a:buSzPct val="75000"/>
                        <a:buFont typeface="Symbol" charset="2"/>
                        <a:buChar char="£"/>
                        <a:tabLst/>
                      </a:pPr>
                      <a:r>
                        <a:rPr kumimoji="0" lang="da-DK" sz="1800" b="0" i="0" u="none" strike="noStrike" cap="none" normalizeH="0" baseline="0" dirty="0" smtClean="0">
                          <a:ln>
                            <a:noFill/>
                          </a:ln>
                          <a:solidFill>
                            <a:schemeClr val="tx1"/>
                          </a:solidFill>
                          <a:effectLst/>
                          <a:latin typeface="Gill Sans MT" pitchFamily="34" charset="-18"/>
                          <a:ea typeface="Osaka" pitchFamily="96" charset="-128"/>
                          <a:cs typeface="Arial" charset="0"/>
                        </a:rPr>
                        <a:t> 0.1 g/100 g</a:t>
                      </a:r>
                      <a:r>
                        <a:rPr kumimoji="0" lang="cs-CZ" sz="1800" b="0" i="0" u="none" strike="noStrike" cap="none" normalizeH="0" baseline="0" dirty="0" smtClean="0">
                          <a:ln>
                            <a:noFill/>
                          </a:ln>
                          <a:solidFill>
                            <a:schemeClr val="tx1"/>
                          </a:solidFill>
                          <a:effectLst/>
                          <a:latin typeface="Gill Sans MT" pitchFamily="34" charset="-18"/>
                          <a:ea typeface="Osaka" pitchFamily="96" charset="-128"/>
                          <a:cs typeface="Arial" charset="0"/>
                        </a:rPr>
                        <a:t> nebo</a:t>
                      </a:r>
                      <a:r>
                        <a:rPr kumimoji="0" lang="da-DK" sz="1800" b="0" i="0" u="none" strike="noStrike" cap="none" normalizeH="0" baseline="0" dirty="0" smtClean="0">
                          <a:ln>
                            <a:noFill/>
                          </a:ln>
                          <a:solidFill>
                            <a:schemeClr val="tx1"/>
                          </a:solidFill>
                          <a:effectLst/>
                          <a:latin typeface="Gill Sans MT" pitchFamily="34" charset="-18"/>
                          <a:ea typeface="Osaka" pitchFamily="96" charset="-128"/>
                          <a:cs typeface="Arial" charset="0"/>
                        </a:rPr>
                        <a:t> 1.3 en%</a:t>
                      </a:r>
                    </a:p>
                    <a:p>
                      <a:pPr marL="0" marR="0" lvl="0" indent="0" algn="l" defTabSz="914400" rtl="0" eaLnBrk="1" fontAlgn="base" latinLnBrk="0" hangingPunct="1">
                        <a:lnSpc>
                          <a:spcPct val="100000"/>
                        </a:lnSpc>
                        <a:spcBef>
                          <a:spcPct val="20000"/>
                        </a:spcBef>
                        <a:spcAft>
                          <a:spcPct val="0"/>
                        </a:spcAft>
                        <a:buClrTx/>
                        <a:buSzPct val="75000"/>
                        <a:buFont typeface="Symbol" charset="2"/>
                        <a:buChar char="£"/>
                        <a:tabLst/>
                      </a:pPr>
                      <a:r>
                        <a:rPr kumimoji="0" lang="da-DK" sz="1800" b="0" i="0" u="none" strike="noStrike" cap="none" normalizeH="0" baseline="0" dirty="0" smtClean="0">
                          <a:ln>
                            <a:noFill/>
                          </a:ln>
                          <a:solidFill>
                            <a:schemeClr val="tx1"/>
                          </a:solidFill>
                          <a:effectLst/>
                          <a:latin typeface="Gill Sans MT" pitchFamily="34" charset="-18"/>
                          <a:ea typeface="Osaka" pitchFamily="96" charset="-128"/>
                          <a:cs typeface="Arial" charset="0"/>
                        </a:rPr>
                        <a:t> 400 mg/100 g</a:t>
                      </a:r>
                    </a:p>
                    <a:p>
                      <a:pPr marL="0" marR="0" lvl="0" indent="0" algn="l" defTabSz="914400" rtl="0" eaLnBrk="1" fontAlgn="base" latinLnBrk="0" hangingPunct="1">
                        <a:lnSpc>
                          <a:spcPct val="100000"/>
                        </a:lnSpc>
                        <a:spcBef>
                          <a:spcPct val="20000"/>
                        </a:spcBef>
                        <a:spcAft>
                          <a:spcPct val="0"/>
                        </a:spcAft>
                        <a:buClrTx/>
                        <a:buSzPct val="75000"/>
                        <a:buFont typeface="Symbol" charset="2"/>
                        <a:buChar char="£"/>
                        <a:tabLst/>
                      </a:pPr>
                      <a:r>
                        <a:rPr kumimoji="0" lang="en-GB" sz="1800" b="0" i="0" u="none" strike="noStrike" cap="none" normalizeH="0" baseline="0" dirty="0" smtClean="0">
                          <a:ln>
                            <a:noFill/>
                          </a:ln>
                          <a:solidFill>
                            <a:schemeClr val="tx1"/>
                          </a:solidFill>
                          <a:effectLst/>
                          <a:latin typeface="Gill Sans MT" pitchFamily="34" charset="-18"/>
                          <a:ea typeface="Osaka" pitchFamily="96" charset="-128"/>
                          <a:cs typeface="Arial" charset="0"/>
                        </a:rPr>
                        <a:t> 20 g/100 g</a:t>
                      </a:r>
                    </a:p>
                    <a:p>
                      <a:pPr marL="0" marR="0" lvl="0" indent="0" algn="l" defTabSz="914400" rtl="0" eaLnBrk="1" fontAlgn="base" latinLnBrk="0" hangingPunct="1">
                        <a:lnSpc>
                          <a:spcPct val="100000"/>
                        </a:lnSpc>
                        <a:spcBef>
                          <a:spcPct val="20000"/>
                        </a:spcBef>
                        <a:spcAft>
                          <a:spcPct val="0"/>
                        </a:spcAft>
                        <a:buClrTx/>
                        <a:buSzPct val="75000"/>
                        <a:buFont typeface="Symbol" charset="2"/>
                        <a:buNone/>
                        <a:tabLst/>
                      </a:pPr>
                      <a:r>
                        <a:rPr kumimoji="0" lang="en-GB" sz="1800" b="0" i="0" u="none" strike="noStrike" cap="none" normalizeH="0" baseline="0" dirty="0" smtClean="0">
                          <a:ln>
                            <a:noFill/>
                          </a:ln>
                          <a:solidFill>
                            <a:schemeClr val="tx1"/>
                          </a:solidFill>
                          <a:effectLst/>
                          <a:latin typeface="Gill Sans MT" pitchFamily="34" charset="-18"/>
                          <a:ea typeface="Osaka" pitchFamily="96" charset="-128"/>
                          <a:cs typeface="Arial" charset="0"/>
                        </a:rPr>
                        <a:t>110 kcal/100 g</a:t>
                      </a:r>
                    </a:p>
                  </a:txBody>
                  <a:tcPr horzOverflow="overflow">
                    <a:lnL>
                      <a:noFill/>
                    </a:lnL>
                    <a:lnR>
                      <a:noFill/>
                    </a:lnR>
                    <a:lnT w="28575" cap="flat" cmpd="sng" algn="ctr">
                      <a:solidFill>
                        <a:srgbClr val="1A5FAA"/>
                      </a:solidFill>
                      <a:prstDash val="solid"/>
                      <a:round/>
                      <a:headEnd type="none" w="med" len="med"/>
                      <a:tailEnd type="none" w="med" len="med"/>
                    </a:lnT>
                    <a:lnB w="6350" cap="flat" cmpd="sng" algn="ctr">
                      <a:solidFill>
                        <a:srgbClr val="F7D337"/>
                      </a:solidFill>
                      <a:prstDash val="solid"/>
                      <a:round/>
                      <a:headEnd type="none" w="med" len="med"/>
                      <a:tailEnd type="none" w="med" len="med"/>
                    </a:lnB>
                    <a:lnTlToBr>
                      <a:noFill/>
                    </a:lnTlToBr>
                    <a:lnBlToTr>
                      <a:noFill/>
                    </a:lnBlToTr>
                    <a:noFill/>
                  </a:tcPr>
                </a:tc>
              </a:tr>
            </a:tbl>
          </a:graphicData>
        </a:graphic>
      </p:graphicFrame>
      <p:sp>
        <p:nvSpPr>
          <p:cNvPr id="49166" name="Rectangle 7"/>
          <p:cNvSpPr>
            <a:spLocks noChangeArrowheads="1"/>
          </p:cNvSpPr>
          <p:nvPr/>
        </p:nvSpPr>
        <p:spPr bwMode="auto">
          <a:xfrm>
            <a:off x="539750" y="5445125"/>
            <a:ext cx="9144000" cy="396712"/>
          </a:xfrm>
          <a:prstGeom prst="rect">
            <a:avLst/>
          </a:prstGeom>
          <a:noFill/>
          <a:ln w="9525">
            <a:noFill/>
            <a:miter lim="800000"/>
            <a:headEnd/>
            <a:tailEnd/>
          </a:ln>
        </p:spPr>
        <p:txBody>
          <a:bodyPr>
            <a:spAutoFit/>
          </a:bodyPr>
          <a:lstStyle/>
          <a:p>
            <a:pPr eaLnBrk="0" hangingPunct="0">
              <a:lnSpc>
                <a:spcPct val="120000"/>
              </a:lnSpc>
            </a:pPr>
            <a:r>
              <a:rPr lang="cs-CZ" sz="1800" dirty="0">
                <a:latin typeface="Gill Sans MT" pitchFamily="34" charset="-18"/>
              </a:rPr>
              <a:t>Problémy:  vše – energie, přidaný cukr, sůl, nasycené tuky a TMK</a:t>
            </a:r>
            <a:endParaRPr lang="en-US" sz="1800" dirty="0">
              <a:latin typeface="Gill Sans MT" pitchFamily="34" charset="-18"/>
            </a:endParaRPr>
          </a:p>
        </p:txBody>
      </p:sp>
      <p:sp>
        <p:nvSpPr>
          <p:cNvPr id="49167" name="Rectangle 8"/>
          <p:cNvSpPr>
            <a:spLocks noChangeArrowheads="1"/>
          </p:cNvSpPr>
          <p:nvPr/>
        </p:nvSpPr>
        <p:spPr bwMode="auto">
          <a:xfrm>
            <a:off x="539750" y="4365625"/>
            <a:ext cx="2952750" cy="729110"/>
          </a:xfrm>
          <a:prstGeom prst="rect">
            <a:avLst/>
          </a:prstGeom>
          <a:noFill/>
          <a:ln w="9525">
            <a:noFill/>
            <a:miter lim="800000"/>
            <a:headEnd/>
            <a:tailEnd/>
          </a:ln>
        </p:spPr>
        <p:txBody>
          <a:bodyPr>
            <a:spAutoFit/>
          </a:bodyPr>
          <a:lstStyle/>
          <a:p>
            <a:pPr eaLnBrk="0" hangingPunct="0">
              <a:lnSpc>
                <a:spcPct val="120000"/>
              </a:lnSpc>
            </a:pPr>
            <a:r>
              <a:rPr lang="cs-CZ" sz="1800" dirty="0">
                <a:solidFill>
                  <a:schemeClr val="tx1"/>
                </a:solidFill>
                <a:latin typeface="Gill Sans MT" pitchFamily="34" charset="-18"/>
              </a:rPr>
              <a:t>Příklady: sušenky, </a:t>
            </a:r>
            <a:r>
              <a:rPr lang="cs-CZ" sz="1800" dirty="0" err="1">
                <a:solidFill>
                  <a:schemeClr val="tx1"/>
                </a:solidFill>
                <a:latin typeface="Gill Sans MT" pitchFamily="34" charset="-18"/>
              </a:rPr>
              <a:t>chipsy</a:t>
            </a:r>
            <a:r>
              <a:rPr lang="cs-CZ" sz="1800" dirty="0">
                <a:solidFill>
                  <a:schemeClr val="tx1"/>
                </a:solidFill>
                <a:latin typeface="Gill Sans MT" pitchFamily="34" charset="-18"/>
              </a:rPr>
              <a:t>, arašídy, dorty, zmrzliny</a:t>
            </a:r>
            <a:endParaRPr lang="en-US" sz="1800" dirty="0">
              <a:solidFill>
                <a:schemeClr val="tx1"/>
              </a:solidFill>
              <a:latin typeface="Gill Sans MT" pitchFamily="34" charset="-18"/>
            </a:endParaRPr>
          </a:p>
        </p:txBody>
      </p:sp>
      <p:pic>
        <p:nvPicPr>
          <p:cNvPr id="49168" name="Picture 10"/>
          <p:cNvPicPr>
            <a:picLocks noChangeAspect="1" noChangeArrowheads="1"/>
          </p:cNvPicPr>
          <p:nvPr/>
        </p:nvPicPr>
        <p:blipFill>
          <a:blip r:embed="rId4" cstate="print"/>
          <a:srcRect/>
          <a:stretch>
            <a:fillRect/>
          </a:stretch>
        </p:blipFill>
        <p:spPr bwMode="auto">
          <a:xfrm>
            <a:off x="611188" y="2349500"/>
            <a:ext cx="2016125" cy="1800225"/>
          </a:xfrm>
          <a:prstGeom prst="rect">
            <a:avLst/>
          </a:prstGeom>
          <a:noFill/>
          <a:ln w="9525">
            <a:noFill/>
            <a:miter lim="800000"/>
            <a:headEnd/>
            <a:tailEnd/>
          </a:ln>
        </p:spPr>
      </p:pic>
      <p:pic>
        <p:nvPicPr>
          <p:cNvPr id="49169" name="Picture 10" descr="C:\Users\Alexandra.Krausova\AppData\Local\Microsoft\Windows\Temporary Internet Files\Content.Outlook\7Z2JE26O\Choices_Czech_transp.png"/>
          <p:cNvPicPr>
            <a:picLocks noChangeAspect="1" noChangeArrowheads="1"/>
          </p:cNvPicPr>
          <p:nvPr/>
        </p:nvPicPr>
        <p:blipFill>
          <a:blip r:embed="rId5" cstate="print"/>
          <a:srcRect/>
          <a:stretch>
            <a:fillRect/>
          </a:stretch>
        </p:blipFill>
        <p:spPr bwMode="auto">
          <a:xfrm>
            <a:off x="8039100" y="0"/>
            <a:ext cx="1104900" cy="1079500"/>
          </a:xfrm>
          <a:prstGeom prst="rect">
            <a:avLst/>
          </a:prstGeom>
          <a:noFill/>
          <a:ln w="9525">
            <a:noFill/>
            <a:miter lim="800000"/>
            <a:headEnd/>
            <a:tailEnd/>
          </a:ln>
        </p:spPr>
      </p:pic>
      <p:sp>
        <p:nvSpPr>
          <p:cNvPr id="14" name="Titel 1"/>
          <p:cNvSpPr txBox="1">
            <a:spLocks/>
          </p:cNvSpPr>
          <p:nvPr/>
        </p:nvSpPr>
        <p:spPr>
          <a:xfrm>
            <a:off x="468313" y="188913"/>
            <a:ext cx="8464550" cy="762000"/>
          </a:xfrm>
          <a:prstGeom prst="rect">
            <a:avLst/>
          </a:prstGeom>
        </p:spPr>
        <p:txBody>
          <a:bodyPr anchor="ctr"/>
          <a:lstStyle/>
          <a:p>
            <a:pPr algn="ctr" fontAlgn="auto">
              <a:spcAft>
                <a:spcPts val="0"/>
              </a:spcAft>
              <a:defRPr/>
            </a:pPr>
            <a:r>
              <a:rPr lang="cs-CZ" sz="2800" dirty="0">
                <a:solidFill>
                  <a:srgbClr val="0070C0"/>
                </a:solidFill>
                <a:ea typeface="+mj-ea"/>
                <a:cs typeface="Arial" pitchFamily="34" charset="0"/>
              </a:rPr>
              <a:t>Kritéria pro jednotlivé skupiny</a:t>
            </a:r>
            <a:r>
              <a:rPr lang="en-GB" sz="2800" dirty="0">
                <a:solidFill>
                  <a:srgbClr val="0070C0"/>
                </a:solidFill>
                <a:ea typeface="+mj-ea"/>
                <a:cs typeface="Arial" pitchFamily="34" charset="0"/>
              </a:rPr>
              <a:t/>
            </a:r>
            <a:br>
              <a:rPr lang="en-GB" sz="2800" dirty="0">
                <a:solidFill>
                  <a:srgbClr val="0070C0"/>
                </a:solidFill>
                <a:ea typeface="+mj-ea"/>
                <a:cs typeface="Arial" pitchFamily="34" charset="0"/>
              </a:rPr>
            </a:br>
            <a:r>
              <a:rPr lang="cs-CZ" sz="2800" dirty="0">
                <a:solidFill>
                  <a:srgbClr val="0070C0"/>
                </a:solidFill>
                <a:ea typeface="+mj-ea"/>
                <a:cs typeface="Arial" pitchFamily="34" charset="0"/>
              </a:rPr>
              <a:t>speciální potraviny</a:t>
            </a:r>
            <a:endParaRPr lang="nl-BE" sz="2800" dirty="0">
              <a:solidFill>
                <a:srgbClr val="0070C0"/>
              </a:solidFill>
              <a:ea typeface="+mj-ea"/>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el 1"/>
          <p:cNvSpPr>
            <a:spLocks noGrp="1"/>
          </p:cNvSpPr>
          <p:nvPr>
            <p:ph type="title" idx="4294967295"/>
          </p:nvPr>
        </p:nvSpPr>
        <p:spPr>
          <a:xfrm>
            <a:off x="323528" y="332656"/>
            <a:ext cx="8464550" cy="762000"/>
          </a:xfrm>
        </p:spPr>
        <p:txBody>
          <a:bodyPr/>
          <a:lstStyle/>
          <a:p>
            <a:pPr eaLnBrk="1" hangingPunct="1"/>
            <a:r>
              <a:rPr lang="cs-CZ" sz="2800" dirty="0" smtClean="0">
                <a:solidFill>
                  <a:srgbClr val="0070C0"/>
                </a:solidFill>
                <a:latin typeface="Arial" pitchFamily="34" charset="0"/>
                <a:cs typeface="Arial" pitchFamily="34" charset="0"/>
              </a:rPr>
              <a:t/>
            </a:r>
            <a:br>
              <a:rPr lang="cs-CZ" sz="2800" dirty="0" smtClean="0">
                <a:solidFill>
                  <a:srgbClr val="0070C0"/>
                </a:solidFill>
                <a:latin typeface="Arial" pitchFamily="34" charset="0"/>
                <a:cs typeface="Arial" pitchFamily="34" charset="0"/>
              </a:rPr>
            </a:br>
            <a:r>
              <a:rPr lang="cs-CZ" sz="2800" dirty="0" smtClean="0">
                <a:solidFill>
                  <a:srgbClr val="0070C0"/>
                </a:solidFill>
                <a:latin typeface="Arial" pitchFamily="34" charset="0"/>
                <a:cs typeface="Arial" pitchFamily="34" charset="0"/>
              </a:rPr>
              <a:t>Kritéria pro jednotlivé skupiny</a:t>
            </a:r>
            <a:r>
              <a:rPr lang="en-GB" sz="2800" dirty="0" smtClean="0">
                <a:solidFill>
                  <a:srgbClr val="0070C0"/>
                </a:solidFill>
                <a:latin typeface="Arial" pitchFamily="34" charset="0"/>
                <a:cs typeface="Arial" pitchFamily="34" charset="0"/>
              </a:rPr>
              <a:t/>
            </a:r>
            <a:br>
              <a:rPr lang="en-GB" sz="2800" dirty="0" smtClean="0">
                <a:solidFill>
                  <a:srgbClr val="0070C0"/>
                </a:solidFill>
                <a:latin typeface="Arial" pitchFamily="34" charset="0"/>
                <a:cs typeface="Arial" pitchFamily="34" charset="0"/>
              </a:rPr>
            </a:br>
            <a:r>
              <a:rPr lang="cs-CZ" sz="2800" dirty="0" smtClean="0">
                <a:solidFill>
                  <a:srgbClr val="0070C0"/>
                </a:solidFill>
                <a:latin typeface="Arial" pitchFamily="34" charset="0"/>
                <a:cs typeface="Arial" pitchFamily="34" charset="0"/>
              </a:rPr>
              <a:t>speciální potraviny</a:t>
            </a:r>
            <a:r>
              <a:rPr lang="nl-BE" sz="2400" dirty="0" smtClean="0">
                <a:solidFill>
                  <a:srgbClr val="00B0F0"/>
                </a:solidFill>
                <a:latin typeface="Gill Sans MT" pitchFamily="34" charset="-18"/>
              </a:rPr>
              <a:t/>
            </a:r>
            <a:br>
              <a:rPr lang="nl-BE" sz="2400" dirty="0" smtClean="0">
                <a:solidFill>
                  <a:srgbClr val="00B0F0"/>
                </a:solidFill>
                <a:latin typeface="Gill Sans MT" pitchFamily="34" charset="-18"/>
              </a:rPr>
            </a:br>
            <a:endParaRPr lang="nl-BE" sz="2200" dirty="0" smtClean="0"/>
          </a:p>
        </p:txBody>
      </p:sp>
      <p:graphicFrame>
        <p:nvGraphicFramePr>
          <p:cNvPr id="868356" name="Group 4"/>
          <p:cNvGraphicFramePr>
            <a:graphicFrameLocks noGrp="1"/>
          </p:cNvGraphicFramePr>
          <p:nvPr>
            <p:ph sz="quarter" idx="4294967295"/>
          </p:nvPr>
        </p:nvGraphicFramePr>
        <p:xfrm>
          <a:off x="428625" y="1214438"/>
          <a:ext cx="8501063" cy="1826387"/>
        </p:xfrm>
        <a:graphic>
          <a:graphicData uri="http://schemas.openxmlformats.org/drawingml/2006/table">
            <a:tbl>
              <a:tblPr/>
              <a:tblGrid>
                <a:gridCol w="3400425"/>
                <a:gridCol w="1738313"/>
                <a:gridCol w="3362325"/>
              </a:tblGrid>
              <a:tr h="473075">
                <a:tc>
                  <a:txBody>
                    <a:bodyPr/>
                    <a:lstStyle/>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en-GB" sz="1800" b="1" i="0" u="none" strike="noStrike" cap="none" normalizeH="0" baseline="0" dirty="0" err="1" smtClean="0">
                          <a:ln>
                            <a:noFill/>
                          </a:ln>
                          <a:solidFill>
                            <a:schemeClr val="tx1"/>
                          </a:solidFill>
                          <a:effectLst/>
                          <a:latin typeface="Arial" charset="0"/>
                          <a:ea typeface="Osaka" pitchFamily="96" charset="-128"/>
                          <a:cs typeface="Arial" charset="0"/>
                        </a:rPr>
                        <a:t>Výrobková</a:t>
                      </a:r>
                      <a:r>
                        <a:rPr kumimoji="0" lang="en-GB" sz="1800" b="1" i="0" u="none" strike="noStrike" cap="none" normalizeH="0" baseline="0" dirty="0" smtClean="0">
                          <a:ln>
                            <a:noFill/>
                          </a:ln>
                          <a:solidFill>
                            <a:schemeClr val="tx1"/>
                          </a:solidFill>
                          <a:effectLst/>
                          <a:latin typeface="Arial" charset="0"/>
                          <a:ea typeface="Osaka" pitchFamily="96" charset="-128"/>
                          <a:cs typeface="Arial" charset="0"/>
                        </a:rPr>
                        <a:t> </a:t>
                      </a:r>
                      <a:r>
                        <a:rPr kumimoji="0" lang="en-GB" sz="1800" b="1" i="0" u="none" strike="noStrike" cap="none" normalizeH="0" baseline="0" dirty="0" err="1" smtClean="0">
                          <a:ln>
                            <a:noFill/>
                          </a:ln>
                          <a:solidFill>
                            <a:schemeClr val="tx1"/>
                          </a:solidFill>
                          <a:effectLst/>
                          <a:latin typeface="Arial" charset="0"/>
                          <a:ea typeface="Osaka" pitchFamily="96" charset="-128"/>
                          <a:cs typeface="Arial" charset="0"/>
                        </a:rPr>
                        <a:t>skupina</a:t>
                      </a:r>
                      <a:endParaRPr kumimoji="0" lang="en-GB" sz="1800" b="1" i="0" u="none" strike="noStrike" cap="none" normalizeH="0" baseline="0" dirty="0" smtClean="0">
                        <a:ln>
                          <a:noFill/>
                        </a:ln>
                        <a:solidFill>
                          <a:schemeClr val="tx1"/>
                        </a:solidFill>
                        <a:effectLst/>
                        <a:latin typeface="Arial" charset="0"/>
                        <a:ea typeface="Osaka" pitchFamily="96" charset="-128"/>
                        <a:cs typeface="Arial" charset="0"/>
                      </a:endParaRPr>
                    </a:p>
                  </a:txBody>
                  <a:tcPr horzOverflow="overflow">
                    <a:lnL>
                      <a:noFill/>
                    </a:lnL>
                    <a:lnR>
                      <a:noFill/>
                    </a:lnR>
                    <a:lnT>
                      <a:noFill/>
                    </a:lnT>
                    <a:lnB w="28575" cap="flat" cmpd="sng" algn="ctr">
                      <a:solidFill>
                        <a:srgbClr val="1A5FAA"/>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en-GB" sz="1800" b="1" i="0" u="none" strike="noStrike" cap="none" normalizeH="0" baseline="0" smtClean="0">
                          <a:ln>
                            <a:noFill/>
                          </a:ln>
                          <a:solidFill>
                            <a:schemeClr val="tx1"/>
                          </a:solidFill>
                          <a:effectLst/>
                          <a:latin typeface="Arial" charset="0"/>
                          <a:ea typeface="Osaka" pitchFamily="96" charset="-128"/>
                          <a:cs typeface="Arial" charset="0"/>
                        </a:rPr>
                        <a:t>Výrobková kritéria</a:t>
                      </a:r>
                    </a:p>
                  </a:txBody>
                  <a:tcPr horzOverflow="overflow">
                    <a:lnL>
                      <a:noFill/>
                    </a:lnL>
                    <a:lnR>
                      <a:noFill/>
                    </a:lnR>
                    <a:lnT>
                      <a:noFill/>
                    </a:lnT>
                    <a:lnB w="28575" cap="flat" cmpd="sng" algn="ctr">
                      <a:solidFill>
                        <a:srgbClr val="1A5FAA"/>
                      </a:solidFill>
                      <a:prstDash val="solid"/>
                      <a:round/>
                      <a:headEnd type="none" w="med" len="med"/>
                      <a:tailEnd type="none" w="med" len="med"/>
                    </a:lnB>
                    <a:lnTlToBr>
                      <a:noFill/>
                    </a:lnTlToBr>
                    <a:lnBlToTr>
                      <a:noFill/>
                    </a:lnBlToTr>
                    <a:noFill/>
                  </a:tcPr>
                </a:tc>
                <a:tc hMerge="1">
                  <a:txBody>
                    <a:bodyPr/>
                    <a:lstStyle/>
                    <a:p>
                      <a:endParaRPr lang="en-US"/>
                    </a:p>
                  </a:txBody>
                  <a:tcPr/>
                </a:tc>
              </a:tr>
              <a:tr h="1216025">
                <a:tc>
                  <a:txBody>
                    <a:bodyPr/>
                    <a:lstStyle/>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cs-CZ" sz="1800" b="0" i="0" u="none" strike="noStrike" cap="none" normalizeH="0" baseline="0" dirty="0" smtClean="0">
                          <a:ln>
                            <a:noFill/>
                          </a:ln>
                          <a:solidFill>
                            <a:schemeClr val="tx1"/>
                          </a:solidFill>
                          <a:effectLst/>
                          <a:latin typeface="Arial" charset="0"/>
                          <a:cs typeface="Arial" charset="0"/>
                        </a:rPr>
                        <a:t>nápoje</a:t>
                      </a:r>
                      <a:endParaRPr kumimoji="0" lang="en-GB" sz="1800" b="0" i="0" u="none" strike="noStrike" cap="none" normalizeH="0" baseline="0" dirty="0" smtClean="0">
                        <a:ln>
                          <a:noFill/>
                        </a:ln>
                        <a:solidFill>
                          <a:schemeClr val="tx1"/>
                        </a:solidFill>
                        <a:effectLst/>
                        <a:latin typeface="Arial" charset="0"/>
                        <a:ea typeface="Osaka" pitchFamily="96" charset="-128"/>
                        <a:cs typeface="Arial" charset="0"/>
                      </a:endParaRPr>
                    </a:p>
                  </a:txBody>
                  <a:tcPr horzOverflow="overflow">
                    <a:lnL>
                      <a:noFill/>
                    </a:lnL>
                    <a:lnR>
                      <a:noFill/>
                    </a:lnR>
                    <a:lnT w="28575" cap="flat" cmpd="sng" algn="ctr">
                      <a:solidFill>
                        <a:srgbClr val="1A5FAA"/>
                      </a:solidFill>
                      <a:prstDash val="solid"/>
                      <a:round/>
                      <a:headEnd type="none" w="med" len="med"/>
                      <a:tailEnd type="none" w="med" len="med"/>
                    </a:lnT>
                    <a:lnB w="6350" cap="flat" cmpd="sng" algn="ctr">
                      <a:solidFill>
                        <a:srgbClr val="F7D337"/>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da-DK" sz="1800" b="0" i="0" u="none" strike="noStrike" cap="none" normalizeH="0" baseline="0" dirty="0" smtClean="0">
                          <a:ln>
                            <a:noFill/>
                          </a:ln>
                          <a:solidFill>
                            <a:schemeClr val="tx1"/>
                          </a:solidFill>
                          <a:effectLst/>
                          <a:latin typeface="Arial" charset="0"/>
                          <a:ea typeface="Osaka" pitchFamily="96" charset="-128"/>
                          <a:cs typeface="Arial" charset="0"/>
                        </a:rPr>
                        <a:t>nasycené tuky</a:t>
                      </a:r>
                    </a:p>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da-DK" sz="1800" b="0" i="0" u="none" strike="noStrike" cap="none" normalizeH="0" baseline="0" dirty="0" smtClean="0">
                          <a:ln>
                            <a:noFill/>
                          </a:ln>
                          <a:solidFill>
                            <a:schemeClr val="tx1"/>
                          </a:solidFill>
                          <a:effectLst/>
                          <a:latin typeface="Arial" charset="0"/>
                          <a:ea typeface="Osaka" pitchFamily="96" charset="-128"/>
                          <a:cs typeface="Arial" charset="0"/>
                        </a:rPr>
                        <a:t>trans MK</a:t>
                      </a:r>
                    </a:p>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da-DK" sz="1800" b="0" i="0" u="none" strike="noStrike" cap="none" normalizeH="0" baseline="0" dirty="0" smtClean="0">
                          <a:ln>
                            <a:noFill/>
                          </a:ln>
                          <a:solidFill>
                            <a:schemeClr val="tx1"/>
                          </a:solidFill>
                          <a:effectLst/>
                          <a:latin typeface="Arial" charset="0"/>
                          <a:ea typeface="Osaka" pitchFamily="96" charset="-128"/>
                          <a:cs typeface="Arial" charset="0"/>
                        </a:rPr>
                        <a:t>sodík</a:t>
                      </a:r>
                      <a:endParaRPr kumimoji="0" lang="en-GB" sz="1800" b="0" i="0" u="none" strike="noStrike" cap="none" normalizeH="0" baseline="0" dirty="0" smtClean="0">
                        <a:ln>
                          <a:noFill/>
                        </a:ln>
                        <a:solidFill>
                          <a:schemeClr val="tx1"/>
                        </a:solidFill>
                        <a:effectLst/>
                        <a:latin typeface="Arial" charset="0"/>
                        <a:ea typeface="Osaka" pitchFamily="96" charset="-128"/>
                        <a:cs typeface="Arial" charset="0"/>
                      </a:endParaRPr>
                    </a:p>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en-GB" sz="1800" b="0" i="0" u="none" strike="noStrike" cap="none" normalizeH="0" baseline="0" dirty="0" err="1" smtClean="0">
                          <a:ln>
                            <a:noFill/>
                          </a:ln>
                          <a:solidFill>
                            <a:schemeClr val="tx1"/>
                          </a:solidFill>
                          <a:effectLst/>
                          <a:latin typeface="Arial" charset="0"/>
                          <a:ea typeface="Osaka" pitchFamily="96" charset="-128"/>
                          <a:cs typeface="Arial" charset="0"/>
                        </a:rPr>
                        <a:t>energie</a:t>
                      </a:r>
                      <a:r>
                        <a:rPr kumimoji="0" lang="en-GB" sz="1800" b="0" i="0" u="none" strike="noStrike" cap="none" normalizeH="0" baseline="0" dirty="0" smtClean="0">
                          <a:ln>
                            <a:noFill/>
                          </a:ln>
                          <a:solidFill>
                            <a:schemeClr val="tx1"/>
                          </a:solidFill>
                          <a:effectLst/>
                          <a:latin typeface="Arial" charset="0"/>
                          <a:ea typeface="Osaka" pitchFamily="96" charset="-128"/>
                          <a:cs typeface="Arial" charset="0"/>
                        </a:rPr>
                        <a:t>*</a:t>
                      </a:r>
                    </a:p>
                  </a:txBody>
                  <a:tcPr horzOverflow="overflow">
                    <a:lnL>
                      <a:noFill/>
                    </a:lnL>
                    <a:lnR>
                      <a:noFill/>
                    </a:lnR>
                    <a:lnT w="28575" cap="flat" cmpd="sng" algn="ctr">
                      <a:solidFill>
                        <a:srgbClr val="1A5FAA"/>
                      </a:solidFill>
                      <a:prstDash val="solid"/>
                      <a:round/>
                      <a:headEnd type="none" w="med" len="med"/>
                      <a:tailEnd type="none" w="med" len="med"/>
                    </a:lnT>
                    <a:lnB w="6350" cap="flat" cmpd="sng" algn="ctr">
                      <a:solidFill>
                        <a:srgbClr val="F7D337"/>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75000"/>
                        <a:buFontTx/>
                        <a:buNone/>
                        <a:tabLst/>
                      </a:pPr>
                      <a:r>
                        <a:rPr kumimoji="0" lang="en-GB" sz="1800" b="0" i="0" u="none" strike="noStrike" cap="none" normalizeH="0" baseline="0" dirty="0" smtClean="0">
                          <a:ln>
                            <a:noFill/>
                          </a:ln>
                          <a:solidFill>
                            <a:schemeClr val="tx1"/>
                          </a:solidFill>
                          <a:effectLst/>
                          <a:latin typeface="Arial" charset="0"/>
                          <a:ea typeface="Osaka" pitchFamily="96" charset="-128"/>
                          <a:cs typeface="Arial" charset="0"/>
                          <a:sym typeface="Symbol" charset="2"/>
                        </a:rPr>
                        <a:t> </a:t>
                      </a:r>
                      <a:r>
                        <a:rPr kumimoji="0" lang="da-DK" sz="1800" b="0" i="0" u="none" strike="noStrike" cap="none" normalizeH="0" baseline="0" dirty="0" smtClean="0">
                          <a:ln>
                            <a:noFill/>
                          </a:ln>
                          <a:solidFill>
                            <a:schemeClr val="tx1"/>
                          </a:solidFill>
                          <a:effectLst/>
                          <a:latin typeface="Arial" charset="0"/>
                          <a:ea typeface="Osaka" pitchFamily="96" charset="-128"/>
                          <a:cs typeface="Arial" charset="0"/>
                        </a:rPr>
                        <a:t>1.1 g/100 g</a:t>
                      </a:r>
                    </a:p>
                    <a:p>
                      <a:pPr marL="0" marR="0" lvl="0" indent="0" algn="l" defTabSz="914400" rtl="0" eaLnBrk="1" fontAlgn="base" latinLnBrk="0" hangingPunct="1">
                        <a:lnSpc>
                          <a:spcPct val="100000"/>
                        </a:lnSpc>
                        <a:spcBef>
                          <a:spcPct val="20000"/>
                        </a:spcBef>
                        <a:spcAft>
                          <a:spcPct val="0"/>
                        </a:spcAft>
                        <a:buClrTx/>
                        <a:buSzPct val="75000"/>
                        <a:buFont typeface="Symbol" charset="2"/>
                        <a:buChar char="£"/>
                        <a:tabLst/>
                      </a:pPr>
                      <a:r>
                        <a:rPr kumimoji="0" lang="da-DK" sz="1800" b="0" i="0" u="none" strike="noStrike" cap="none" normalizeH="0" baseline="0" dirty="0" smtClean="0">
                          <a:ln>
                            <a:noFill/>
                          </a:ln>
                          <a:solidFill>
                            <a:schemeClr val="tx1"/>
                          </a:solidFill>
                          <a:effectLst/>
                          <a:latin typeface="Arial" charset="0"/>
                          <a:ea typeface="Osaka" pitchFamily="96" charset="-128"/>
                          <a:cs typeface="Arial" charset="0"/>
                        </a:rPr>
                        <a:t> 0.1 g/100 g</a:t>
                      </a:r>
                    </a:p>
                    <a:p>
                      <a:pPr marL="0" marR="0" lvl="0" indent="0" algn="l" defTabSz="914400" rtl="0" eaLnBrk="1" fontAlgn="base" latinLnBrk="0" hangingPunct="1">
                        <a:lnSpc>
                          <a:spcPct val="100000"/>
                        </a:lnSpc>
                        <a:spcBef>
                          <a:spcPct val="20000"/>
                        </a:spcBef>
                        <a:spcAft>
                          <a:spcPct val="0"/>
                        </a:spcAft>
                        <a:buClrTx/>
                        <a:buSzPct val="75000"/>
                        <a:buFont typeface="Symbol" charset="2"/>
                        <a:buChar char="£"/>
                        <a:tabLst/>
                      </a:pPr>
                      <a:r>
                        <a:rPr kumimoji="0" lang="da-DK" sz="1800" b="0" i="0" u="none" strike="noStrike" cap="none" normalizeH="0" baseline="0" dirty="0" smtClean="0">
                          <a:ln>
                            <a:noFill/>
                          </a:ln>
                          <a:solidFill>
                            <a:schemeClr val="tx1"/>
                          </a:solidFill>
                          <a:effectLst/>
                          <a:latin typeface="Arial" charset="0"/>
                          <a:ea typeface="Osaka" pitchFamily="96" charset="-128"/>
                          <a:cs typeface="Arial" charset="0"/>
                        </a:rPr>
                        <a:t> 100 mg/100 g</a:t>
                      </a:r>
                    </a:p>
                    <a:p>
                      <a:pPr marL="0" marR="0" lvl="0" indent="0" algn="l" defTabSz="914400" rtl="0" eaLnBrk="1" fontAlgn="base" latinLnBrk="0" hangingPunct="1">
                        <a:lnSpc>
                          <a:spcPct val="100000"/>
                        </a:lnSpc>
                        <a:spcBef>
                          <a:spcPct val="20000"/>
                        </a:spcBef>
                        <a:spcAft>
                          <a:spcPct val="0"/>
                        </a:spcAft>
                        <a:buClrTx/>
                        <a:buSzPct val="75000"/>
                        <a:buFont typeface="Symbol" charset="2"/>
                        <a:buNone/>
                        <a:tabLst/>
                      </a:pPr>
                      <a:r>
                        <a:rPr kumimoji="0" lang="en-GB" sz="1800" b="0" i="0" u="none" strike="noStrike" cap="none" normalizeH="0" baseline="0" dirty="0" smtClean="0">
                          <a:ln>
                            <a:noFill/>
                          </a:ln>
                          <a:solidFill>
                            <a:schemeClr val="tx1"/>
                          </a:solidFill>
                          <a:effectLst/>
                          <a:latin typeface="Arial" charset="0"/>
                          <a:ea typeface="Osaka" pitchFamily="96" charset="-128"/>
                          <a:cs typeface="Arial" charset="0"/>
                        </a:rPr>
                        <a:t>30 kcal/100 ml</a:t>
                      </a:r>
                    </a:p>
                  </a:txBody>
                  <a:tcPr horzOverflow="overflow">
                    <a:lnL>
                      <a:noFill/>
                    </a:lnL>
                    <a:lnR>
                      <a:noFill/>
                    </a:lnR>
                    <a:lnT w="6350" cap="flat" cmpd="sng" algn="ctr">
                      <a:solidFill>
                        <a:srgbClr val="F7D337"/>
                      </a:solidFill>
                      <a:prstDash val="solid"/>
                      <a:round/>
                      <a:headEnd type="none" w="med" len="med"/>
                      <a:tailEnd type="none" w="med" len="med"/>
                    </a:lnT>
                    <a:lnB w="6350" cap="flat" cmpd="sng" algn="ctr">
                      <a:solidFill>
                        <a:srgbClr val="F7D337"/>
                      </a:solidFill>
                      <a:prstDash val="solid"/>
                      <a:round/>
                      <a:headEnd type="none" w="med" len="med"/>
                      <a:tailEnd type="none" w="med" len="med"/>
                    </a:lnB>
                    <a:lnTlToBr>
                      <a:noFill/>
                    </a:lnTlToBr>
                    <a:lnBlToTr>
                      <a:noFill/>
                    </a:lnBlToTr>
                    <a:noFill/>
                  </a:tcPr>
                </a:tc>
              </a:tr>
            </a:tbl>
          </a:graphicData>
        </a:graphic>
      </p:graphicFrame>
      <p:sp>
        <p:nvSpPr>
          <p:cNvPr id="60429" name="Rectangle 7"/>
          <p:cNvSpPr>
            <a:spLocks noChangeArrowheads="1"/>
          </p:cNvSpPr>
          <p:nvPr/>
        </p:nvSpPr>
        <p:spPr bwMode="auto">
          <a:xfrm>
            <a:off x="323527" y="6165850"/>
            <a:ext cx="4499297" cy="424732"/>
          </a:xfrm>
          <a:prstGeom prst="rect">
            <a:avLst/>
          </a:prstGeom>
          <a:noFill/>
          <a:ln w="9525">
            <a:noFill/>
            <a:miter lim="800000"/>
            <a:headEnd/>
            <a:tailEnd/>
          </a:ln>
        </p:spPr>
        <p:txBody>
          <a:bodyPr wrap="square">
            <a:spAutoFit/>
          </a:bodyPr>
          <a:lstStyle/>
          <a:p>
            <a:pPr eaLnBrk="0" hangingPunct="0">
              <a:lnSpc>
                <a:spcPct val="120000"/>
              </a:lnSpc>
            </a:pPr>
            <a:r>
              <a:rPr lang="cs-CZ" sz="1800" dirty="0" smtClean="0">
                <a:latin typeface="Gill Sans MT" pitchFamily="34" charset="-18"/>
              </a:rPr>
              <a:t> Problémy</a:t>
            </a:r>
            <a:r>
              <a:rPr lang="cs-CZ" sz="1800" dirty="0">
                <a:latin typeface="Gill Sans MT" pitchFamily="34" charset="-18"/>
              </a:rPr>
              <a:t>:  přidaný cukr, energie</a:t>
            </a:r>
            <a:endParaRPr lang="en-US" sz="1800" dirty="0">
              <a:latin typeface="Gill Sans MT" pitchFamily="34" charset="-18"/>
            </a:endParaRPr>
          </a:p>
        </p:txBody>
      </p:sp>
      <p:pic>
        <p:nvPicPr>
          <p:cNvPr id="60430" name="Picture 9"/>
          <p:cNvPicPr>
            <a:picLocks noChangeAspect="1" noChangeArrowheads="1"/>
          </p:cNvPicPr>
          <p:nvPr/>
        </p:nvPicPr>
        <p:blipFill>
          <a:blip r:embed="rId2" cstate="print"/>
          <a:srcRect/>
          <a:stretch>
            <a:fillRect/>
          </a:stretch>
        </p:blipFill>
        <p:spPr bwMode="auto">
          <a:xfrm>
            <a:off x="6300192" y="3159844"/>
            <a:ext cx="1728192" cy="2956918"/>
          </a:xfrm>
          <a:prstGeom prst="rect">
            <a:avLst/>
          </a:prstGeom>
          <a:noFill/>
          <a:ln w="9525">
            <a:noFill/>
            <a:miter lim="800000"/>
            <a:headEnd/>
            <a:tailEnd/>
          </a:ln>
        </p:spPr>
      </p:pic>
      <p:pic>
        <p:nvPicPr>
          <p:cNvPr id="60431" name="Picture 8"/>
          <p:cNvPicPr>
            <a:picLocks noChangeAspect="1" noChangeArrowheads="1"/>
          </p:cNvPicPr>
          <p:nvPr/>
        </p:nvPicPr>
        <p:blipFill>
          <a:blip r:embed="rId3" cstate="print"/>
          <a:srcRect/>
          <a:stretch>
            <a:fillRect/>
          </a:stretch>
        </p:blipFill>
        <p:spPr bwMode="auto">
          <a:xfrm>
            <a:off x="179512" y="3140968"/>
            <a:ext cx="4231414" cy="2664693"/>
          </a:xfrm>
          <a:prstGeom prst="rect">
            <a:avLst/>
          </a:prstGeom>
          <a:noFill/>
          <a:ln w="9525" algn="ctr">
            <a:noFill/>
            <a:miter lim="800000"/>
            <a:headEnd/>
            <a:tailEnd/>
          </a:ln>
        </p:spPr>
      </p:pic>
      <p:sp>
        <p:nvSpPr>
          <p:cNvPr id="60432" name="Rectangle 12"/>
          <p:cNvSpPr>
            <a:spLocks noChangeArrowheads="1"/>
          </p:cNvSpPr>
          <p:nvPr/>
        </p:nvSpPr>
        <p:spPr bwMode="auto">
          <a:xfrm>
            <a:off x="323850" y="5732463"/>
            <a:ext cx="3310393" cy="369332"/>
          </a:xfrm>
          <a:prstGeom prst="rect">
            <a:avLst/>
          </a:prstGeom>
          <a:noFill/>
          <a:ln w="9525">
            <a:noFill/>
            <a:miter lim="800000"/>
            <a:headEnd/>
            <a:tailEnd/>
          </a:ln>
        </p:spPr>
        <p:txBody>
          <a:bodyPr wrap="none">
            <a:spAutoFit/>
          </a:bodyPr>
          <a:lstStyle/>
          <a:p>
            <a:r>
              <a:rPr lang="cs-CZ" sz="1800" dirty="0">
                <a:solidFill>
                  <a:schemeClr val="tx1"/>
                </a:solidFill>
                <a:latin typeface="Gill Sans MT" pitchFamily="34" charset="-18"/>
              </a:rPr>
              <a:t>Příklady: čaj, </a:t>
            </a:r>
            <a:r>
              <a:rPr lang="cs-CZ" sz="1800" dirty="0" smtClean="0">
                <a:solidFill>
                  <a:schemeClr val="tx1"/>
                </a:solidFill>
                <a:latin typeface="Gill Sans MT" pitchFamily="34" charset="-18"/>
              </a:rPr>
              <a:t>nealkoholické nápoje</a:t>
            </a:r>
            <a:endParaRPr lang="en-US" sz="1800" dirty="0">
              <a:solidFill>
                <a:schemeClr val="tx1"/>
              </a:solidFill>
              <a:latin typeface="Gill Sans MT" pitchFamily="34" charset="-18"/>
            </a:endParaRPr>
          </a:p>
        </p:txBody>
      </p:sp>
      <p:pic>
        <p:nvPicPr>
          <p:cNvPr id="11" name="Picture 10" descr="C:\Users\Alexandra.Krausova\AppData\Local\Microsoft\Windows\Temporary Internet Files\Content.Outlook\7Z2JE26O\Choices_Czech_transp.png"/>
          <p:cNvPicPr>
            <a:picLocks noChangeAspect="1" noChangeArrowheads="1"/>
          </p:cNvPicPr>
          <p:nvPr/>
        </p:nvPicPr>
        <p:blipFill>
          <a:blip r:embed="rId4" cstate="print"/>
          <a:srcRect/>
          <a:stretch>
            <a:fillRect/>
          </a:stretch>
        </p:blipFill>
        <p:spPr bwMode="auto">
          <a:xfrm>
            <a:off x="8039100" y="0"/>
            <a:ext cx="1104900" cy="107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dianummer 3"/>
          <p:cNvSpPr txBox="1">
            <a:spLocks noGrp="1"/>
          </p:cNvSpPr>
          <p:nvPr/>
        </p:nvSpPr>
        <p:spPr bwMode="auto">
          <a:xfrm>
            <a:off x="7239000" y="2492375"/>
            <a:ext cx="1905000" cy="457200"/>
          </a:xfrm>
          <a:prstGeom prst="rect">
            <a:avLst/>
          </a:prstGeom>
          <a:noFill/>
          <a:ln w="9525">
            <a:noFill/>
            <a:miter lim="800000"/>
            <a:headEnd/>
            <a:tailEnd/>
          </a:ln>
        </p:spPr>
        <p:txBody>
          <a:bodyPr/>
          <a:lstStyle/>
          <a:p>
            <a:pPr algn="r"/>
            <a:fld id="{09EC457F-440D-42D6-860C-9FBA7ED3822D}" type="slidenum">
              <a:rPr lang="en-US" sz="1400">
                <a:solidFill>
                  <a:schemeClr val="bg1"/>
                </a:solidFill>
                <a:ea typeface="Osaka" pitchFamily="96" charset="-128"/>
              </a:rPr>
              <a:pPr algn="r"/>
              <a:t>27</a:t>
            </a:fld>
            <a:endParaRPr lang="en-US" sz="1400">
              <a:solidFill>
                <a:schemeClr val="bg1"/>
              </a:solidFill>
              <a:ea typeface="Osaka" pitchFamily="96" charset="-128"/>
            </a:endParaRPr>
          </a:p>
        </p:txBody>
      </p:sp>
      <p:sp>
        <p:nvSpPr>
          <p:cNvPr id="20483" name="Rectangle 2"/>
          <p:cNvSpPr>
            <a:spLocks noGrp="1" noChangeArrowheads="1"/>
          </p:cNvSpPr>
          <p:nvPr>
            <p:ph type="title"/>
          </p:nvPr>
        </p:nvSpPr>
        <p:spPr>
          <a:xfrm>
            <a:off x="323528" y="0"/>
            <a:ext cx="8229600" cy="1143000"/>
          </a:xfrm>
        </p:spPr>
        <p:txBody>
          <a:bodyPr/>
          <a:lstStyle/>
          <a:p>
            <a:pPr eaLnBrk="1" hangingPunct="1"/>
            <a:r>
              <a:rPr lang="cs-CZ" sz="2800" dirty="0" smtClean="0">
                <a:solidFill>
                  <a:srgbClr val="0070C0"/>
                </a:solidFill>
                <a:latin typeface="Arial" pitchFamily="34" charset="0"/>
                <a:cs typeface="Arial" pitchFamily="34" charset="0"/>
              </a:rPr>
              <a:t>Podmínky udělení loga VCJ pro recepturu</a:t>
            </a:r>
            <a:endParaRPr lang="en-GB" sz="2800" dirty="0" smtClean="0">
              <a:solidFill>
                <a:srgbClr val="0070C0"/>
              </a:solidFill>
              <a:latin typeface="Arial" pitchFamily="34" charset="0"/>
              <a:cs typeface="Arial" pitchFamily="34" charset="0"/>
            </a:endParaRPr>
          </a:p>
        </p:txBody>
      </p:sp>
      <p:pic>
        <p:nvPicPr>
          <p:cNvPr id="20486" name="Picture 2"/>
          <p:cNvPicPr>
            <a:picLocks noChangeAspect="1" noChangeArrowheads="1"/>
          </p:cNvPicPr>
          <p:nvPr/>
        </p:nvPicPr>
        <p:blipFill>
          <a:blip r:embed="rId3" cstate="print"/>
          <a:srcRect/>
          <a:stretch>
            <a:fillRect/>
          </a:stretch>
        </p:blipFill>
        <p:spPr bwMode="auto">
          <a:xfrm>
            <a:off x="0" y="5886450"/>
            <a:ext cx="9144000" cy="971550"/>
          </a:xfrm>
          <a:prstGeom prst="rect">
            <a:avLst/>
          </a:prstGeom>
          <a:noFill/>
          <a:ln w="9525">
            <a:noFill/>
            <a:miter lim="800000"/>
            <a:headEnd/>
            <a:tailEnd/>
          </a:ln>
        </p:spPr>
      </p:pic>
      <p:pic>
        <p:nvPicPr>
          <p:cNvPr id="20487" name="Picture 10" descr="C:\Users\Alexandra.Krausova\AppData\Local\Microsoft\Windows\Temporary Internet Files\Content.Outlook\7Z2JE26O\Choices_Czech_transp.png"/>
          <p:cNvPicPr>
            <a:picLocks noChangeAspect="1" noChangeArrowheads="1"/>
          </p:cNvPicPr>
          <p:nvPr/>
        </p:nvPicPr>
        <p:blipFill>
          <a:blip r:embed="rId4" cstate="print"/>
          <a:srcRect/>
          <a:stretch>
            <a:fillRect/>
          </a:stretch>
        </p:blipFill>
        <p:spPr bwMode="auto">
          <a:xfrm>
            <a:off x="8039100" y="0"/>
            <a:ext cx="1104900" cy="1079500"/>
          </a:xfrm>
          <a:prstGeom prst="rect">
            <a:avLst/>
          </a:prstGeom>
          <a:noFill/>
          <a:ln w="9525">
            <a:noFill/>
            <a:miter lim="800000"/>
            <a:headEnd/>
            <a:tailEnd/>
          </a:ln>
        </p:spPr>
      </p:pic>
      <p:pic>
        <p:nvPicPr>
          <p:cNvPr id="146434" name="Picture 2"/>
          <p:cNvPicPr>
            <a:picLocks noChangeAspect="1" noChangeArrowheads="1"/>
          </p:cNvPicPr>
          <p:nvPr/>
        </p:nvPicPr>
        <p:blipFill>
          <a:blip r:embed="rId5" cstate="print"/>
          <a:srcRect/>
          <a:stretch>
            <a:fillRect/>
          </a:stretch>
        </p:blipFill>
        <p:spPr bwMode="auto">
          <a:xfrm>
            <a:off x="755576" y="908720"/>
            <a:ext cx="7371729" cy="5024103"/>
          </a:xfrm>
          <a:prstGeom prst="rect">
            <a:avLst/>
          </a:prstGeom>
          <a:noFill/>
          <a:ln w="9525">
            <a:noFill/>
            <a:miter lim="800000"/>
            <a:headEnd/>
            <a:tailEnd/>
          </a:ln>
        </p:spPr>
      </p:pic>
      <p:pic>
        <p:nvPicPr>
          <p:cNvPr id="146435" name="Picture 3"/>
          <p:cNvPicPr>
            <a:picLocks noChangeAspect="1" noChangeArrowheads="1"/>
          </p:cNvPicPr>
          <p:nvPr/>
        </p:nvPicPr>
        <p:blipFill>
          <a:blip r:embed="rId5" cstate="print"/>
          <a:srcRect/>
          <a:stretch>
            <a:fillRect/>
          </a:stretch>
        </p:blipFill>
        <p:spPr bwMode="auto">
          <a:xfrm>
            <a:off x="728663" y="809625"/>
            <a:ext cx="7686675" cy="5238750"/>
          </a:xfrm>
          <a:prstGeom prst="rect">
            <a:avLst/>
          </a:prstGeom>
          <a:noFill/>
          <a:ln w="9525">
            <a:noFill/>
            <a:miter lim="800000"/>
            <a:headEnd/>
            <a:tailEnd/>
          </a:ln>
        </p:spPr>
      </p:pic>
      <p:pic>
        <p:nvPicPr>
          <p:cNvPr id="146436" name="Picture 4"/>
          <p:cNvPicPr>
            <a:picLocks noChangeAspect="1" noChangeArrowheads="1"/>
          </p:cNvPicPr>
          <p:nvPr/>
        </p:nvPicPr>
        <p:blipFill>
          <a:blip r:embed="rId5" cstate="print"/>
          <a:srcRect/>
          <a:stretch>
            <a:fillRect/>
          </a:stretch>
        </p:blipFill>
        <p:spPr bwMode="auto">
          <a:xfrm>
            <a:off x="728663" y="809625"/>
            <a:ext cx="7686675" cy="523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dianummer 3"/>
          <p:cNvSpPr txBox="1">
            <a:spLocks noGrp="1"/>
          </p:cNvSpPr>
          <p:nvPr/>
        </p:nvSpPr>
        <p:spPr bwMode="auto">
          <a:xfrm>
            <a:off x="7239000" y="2492375"/>
            <a:ext cx="1905000" cy="457200"/>
          </a:xfrm>
          <a:prstGeom prst="rect">
            <a:avLst/>
          </a:prstGeom>
          <a:noFill/>
          <a:ln w="9525">
            <a:noFill/>
            <a:miter lim="800000"/>
            <a:headEnd/>
            <a:tailEnd/>
          </a:ln>
        </p:spPr>
        <p:txBody>
          <a:bodyPr/>
          <a:lstStyle/>
          <a:p>
            <a:pPr algn="r"/>
            <a:fld id="{09EC457F-440D-42D6-860C-9FBA7ED3822D}" type="slidenum">
              <a:rPr lang="en-US" sz="1400">
                <a:solidFill>
                  <a:schemeClr val="bg1"/>
                </a:solidFill>
                <a:ea typeface="Osaka" pitchFamily="96" charset="-128"/>
              </a:rPr>
              <a:pPr algn="r"/>
              <a:t>28</a:t>
            </a:fld>
            <a:endParaRPr lang="en-US" sz="1400">
              <a:solidFill>
                <a:schemeClr val="bg1"/>
              </a:solidFill>
              <a:ea typeface="Osaka" pitchFamily="96" charset="-128"/>
            </a:endParaRPr>
          </a:p>
        </p:txBody>
      </p:sp>
      <p:sp>
        <p:nvSpPr>
          <p:cNvPr id="20483" name="Rectangle 2"/>
          <p:cNvSpPr>
            <a:spLocks noGrp="1" noChangeArrowheads="1"/>
          </p:cNvSpPr>
          <p:nvPr>
            <p:ph type="title"/>
          </p:nvPr>
        </p:nvSpPr>
        <p:spPr/>
        <p:txBody>
          <a:bodyPr/>
          <a:lstStyle/>
          <a:p>
            <a:pPr eaLnBrk="1" hangingPunct="1"/>
            <a:r>
              <a:rPr lang="cs-CZ" sz="2800" dirty="0" smtClean="0">
                <a:solidFill>
                  <a:srgbClr val="0070C0"/>
                </a:solidFill>
                <a:latin typeface="Arial" pitchFamily="34" charset="0"/>
                <a:cs typeface="Arial" pitchFamily="34" charset="0"/>
              </a:rPr>
              <a:t>Podmínky udělení loga VCJ pro recepturu</a:t>
            </a:r>
            <a:endParaRPr lang="en-GB" sz="2800" dirty="0" smtClean="0">
              <a:solidFill>
                <a:srgbClr val="0070C0"/>
              </a:solidFill>
              <a:latin typeface="Arial" pitchFamily="34" charset="0"/>
              <a:cs typeface="Arial" pitchFamily="34" charset="0"/>
            </a:endParaRPr>
          </a:p>
        </p:txBody>
      </p:sp>
      <p:sp>
        <p:nvSpPr>
          <p:cNvPr id="9" name="Content Placeholder 8"/>
          <p:cNvSpPr>
            <a:spLocks noGrp="1"/>
          </p:cNvSpPr>
          <p:nvPr>
            <p:ph idx="1"/>
          </p:nvPr>
        </p:nvSpPr>
        <p:spPr>
          <a:xfrm>
            <a:off x="0" y="1124744"/>
            <a:ext cx="9144000" cy="5256584"/>
          </a:xfrm>
        </p:spPr>
        <p:txBody>
          <a:bodyPr/>
          <a:lstStyle/>
          <a:p>
            <a:r>
              <a:rPr lang="cs-CZ" sz="2600" dirty="0" smtClean="0"/>
              <a:t>K dispozici na webu VCJ: </a:t>
            </a:r>
            <a:r>
              <a:rPr lang="cs-CZ" sz="2600" dirty="0" smtClean="0">
                <a:hlinkClick r:id="rId3"/>
              </a:rPr>
              <a:t>http://www.</a:t>
            </a:r>
            <a:r>
              <a:rPr lang="cs-CZ" sz="2600" dirty="0" err="1" smtClean="0">
                <a:hlinkClick r:id="rId3"/>
              </a:rPr>
              <a:t>vimcojim.cz</a:t>
            </a:r>
            <a:r>
              <a:rPr lang="cs-CZ" sz="2600" dirty="0" smtClean="0">
                <a:hlinkClick r:id="rId3"/>
              </a:rPr>
              <a:t>/</a:t>
            </a:r>
            <a:r>
              <a:rPr lang="cs-CZ" sz="2600" dirty="0" err="1" smtClean="0">
                <a:hlinkClick r:id="rId3"/>
              </a:rPr>
              <a:t>files</a:t>
            </a:r>
            <a:r>
              <a:rPr lang="cs-CZ" sz="2600" dirty="0" smtClean="0">
                <a:hlinkClick r:id="rId3"/>
              </a:rPr>
              <a:t>/partner-texty/VCJ_</a:t>
            </a:r>
            <a:r>
              <a:rPr lang="cs-CZ" sz="2600" dirty="0" err="1" smtClean="0">
                <a:hlinkClick r:id="rId3"/>
              </a:rPr>
              <a:t>manual</a:t>
            </a:r>
            <a:r>
              <a:rPr lang="cs-CZ" sz="2600" dirty="0" smtClean="0">
                <a:hlinkClick r:id="rId3"/>
              </a:rPr>
              <a:t>_</a:t>
            </a:r>
            <a:r>
              <a:rPr lang="cs-CZ" sz="2600" dirty="0" err="1" smtClean="0">
                <a:hlinkClick r:id="rId3"/>
              </a:rPr>
              <a:t>meal</a:t>
            </a:r>
            <a:r>
              <a:rPr lang="cs-CZ" sz="2600" dirty="0" smtClean="0">
                <a:hlinkClick r:id="rId3"/>
              </a:rPr>
              <a:t>-</a:t>
            </a:r>
            <a:r>
              <a:rPr lang="cs-CZ" sz="2600" dirty="0" err="1" smtClean="0">
                <a:hlinkClick r:id="rId3"/>
              </a:rPr>
              <a:t>under</a:t>
            </a:r>
            <a:r>
              <a:rPr lang="cs-CZ" sz="2600" dirty="0" smtClean="0">
                <a:hlinkClick r:id="rId3"/>
              </a:rPr>
              <a:t>-</a:t>
            </a:r>
            <a:r>
              <a:rPr lang="cs-CZ" sz="2600" dirty="0" err="1" smtClean="0">
                <a:hlinkClick r:id="rId3"/>
              </a:rPr>
              <a:t>choices</a:t>
            </a:r>
            <a:r>
              <a:rPr lang="cs-CZ" sz="2600" dirty="0" smtClean="0">
                <a:hlinkClick r:id="rId3"/>
              </a:rPr>
              <a:t>_3.pdf</a:t>
            </a:r>
            <a:endParaRPr lang="cs-CZ" sz="2600" dirty="0" smtClean="0"/>
          </a:p>
          <a:p>
            <a:r>
              <a:rPr lang="cs-CZ" sz="2600" dirty="0" smtClean="0"/>
              <a:t>Receptura jako celek musí splnit kritéria pro specifické skupiny pokrmů (hlavní jídlo, polévka, sendvič, přesnídávka, nápoj, salát) </a:t>
            </a:r>
            <a:r>
              <a:rPr lang="cs-CZ" sz="2600" dirty="0" smtClean="0">
                <a:solidFill>
                  <a:schemeClr val="tx2">
                    <a:lumMod val="60000"/>
                    <a:lumOff val="40000"/>
                  </a:schemeClr>
                </a:solidFill>
              </a:rPr>
              <a:t>http://www.</a:t>
            </a:r>
            <a:r>
              <a:rPr lang="cs-CZ" sz="2600" dirty="0" err="1" smtClean="0">
                <a:solidFill>
                  <a:schemeClr val="tx2">
                    <a:lumMod val="60000"/>
                    <a:lumOff val="40000"/>
                  </a:schemeClr>
                </a:solidFill>
              </a:rPr>
              <a:t>vimcojim.cz</a:t>
            </a:r>
            <a:r>
              <a:rPr lang="cs-CZ" sz="2600" dirty="0" smtClean="0">
                <a:solidFill>
                  <a:schemeClr val="tx2">
                    <a:lumMod val="60000"/>
                    <a:lumOff val="40000"/>
                  </a:schemeClr>
                </a:solidFill>
              </a:rPr>
              <a:t>/</a:t>
            </a:r>
            <a:r>
              <a:rPr lang="cs-CZ" sz="2600" dirty="0" err="1" smtClean="0">
                <a:solidFill>
                  <a:schemeClr val="tx2">
                    <a:lumMod val="60000"/>
                    <a:lumOff val="40000"/>
                  </a:schemeClr>
                </a:solidFill>
              </a:rPr>
              <a:t>cs</a:t>
            </a:r>
            <a:r>
              <a:rPr lang="cs-CZ" sz="2600" dirty="0" smtClean="0">
                <a:solidFill>
                  <a:schemeClr val="tx2">
                    <a:lumMod val="60000"/>
                    <a:lumOff val="40000"/>
                  </a:schemeClr>
                </a:solidFill>
              </a:rPr>
              <a:t>/</a:t>
            </a:r>
            <a:r>
              <a:rPr lang="cs-CZ" sz="2600" dirty="0" err="1" smtClean="0">
                <a:solidFill>
                  <a:schemeClr val="tx2">
                    <a:lumMod val="60000"/>
                    <a:lumOff val="40000"/>
                  </a:schemeClr>
                </a:solidFill>
              </a:rPr>
              <a:t>profesional</a:t>
            </a:r>
            <a:r>
              <a:rPr lang="cs-CZ" sz="2600" dirty="0" smtClean="0">
                <a:solidFill>
                  <a:schemeClr val="tx2">
                    <a:lumMod val="60000"/>
                    <a:lumOff val="40000"/>
                  </a:schemeClr>
                </a:solidFill>
              </a:rPr>
              <a:t>/kriteria/</a:t>
            </a:r>
          </a:p>
          <a:p>
            <a:r>
              <a:rPr lang="cs-CZ" sz="2600" dirty="0" smtClean="0"/>
              <a:t>Jasný návod a spotřeba surovin (soli), „dosolte podle chuti“ není přípustné</a:t>
            </a:r>
          </a:p>
          <a:p>
            <a:r>
              <a:rPr lang="cs-CZ" sz="2600" dirty="0" smtClean="0"/>
              <a:t>„Vláknina“ vždy součástí daného pokrmu, nikoliv konzumována dodatečně jako např. salát</a:t>
            </a:r>
          </a:p>
          <a:p>
            <a:r>
              <a:rPr lang="cs-CZ" sz="2600" dirty="0" smtClean="0"/>
              <a:t>Uvedení výživových údajů pro recepturu</a:t>
            </a:r>
            <a:endParaRPr lang="cs-CZ" sz="2600" dirty="0"/>
          </a:p>
        </p:txBody>
      </p:sp>
      <p:pic>
        <p:nvPicPr>
          <p:cNvPr id="20486" name="Picture 2"/>
          <p:cNvPicPr>
            <a:picLocks noChangeAspect="1" noChangeArrowheads="1"/>
          </p:cNvPicPr>
          <p:nvPr/>
        </p:nvPicPr>
        <p:blipFill>
          <a:blip r:embed="rId4" cstate="print"/>
          <a:srcRect/>
          <a:stretch>
            <a:fillRect/>
          </a:stretch>
        </p:blipFill>
        <p:spPr bwMode="auto">
          <a:xfrm>
            <a:off x="0" y="5886450"/>
            <a:ext cx="9144000" cy="971550"/>
          </a:xfrm>
          <a:prstGeom prst="rect">
            <a:avLst/>
          </a:prstGeom>
          <a:noFill/>
          <a:ln w="9525">
            <a:noFill/>
            <a:miter lim="800000"/>
            <a:headEnd/>
            <a:tailEnd/>
          </a:ln>
        </p:spPr>
      </p:pic>
      <p:pic>
        <p:nvPicPr>
          <p:cNvPr id="20487" name="Picture 10" descr="C:\Users\Alexandra.Krausova\AppData\Local\Microsoft\Windows\Temporary Internet Files\Content.Outlook\7Z2JE26O\Choices_Czech_transp.png"/>
          <p:cNvPicPr>
            <a:picLocks noChangeAspect="1" noChangeArrowheads="1"/>
          </p:cNvPicPr>
          <p:nvPr/>
        </p:nvPicPr>
        <p:blipFill>
          <a:blip r:embed="rId5" cstate="print"/>
          <a:srcRect/>
          <a:stretch>
            <a:fillRect/>
          </a:stretch>
        </p:blipFill>
        <p:spPr bwMode="auto">
          <a:xfrm>
            <a:off x="8039100" y="0"/>
            <a:ext cx="1104900" cy="107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dianummer 3"/>
          <p:cNvSpPr txBox="1">
            <a:spLocks noGrp="1"/>
          </p:cNvSpPr>
          <p:nvPr/>
        </p:nvSpPr>
        <p:spPr bwMode="auto">
          <a:xfrm>
            <a:off x="7239000" y="2492375"/>
            <a:ext cx="1905000" cy="457200"/>
          </a:xfrm>
          <a:prstGeom prst="rect">
            <a:avLst/>
          </a:prstGeom>
          <a:noFill/>
          <a:ln w="9525">
            <a:noFill/>
            <a:miter lim="800000"/>
            <a:headEnd/>
            <a:tailEnd/>
          </a:ln>
        </p:spPr>
        <p:txBody>
          <a:bodyPr/>
          <a:lstStyle/>
          <a:p>
            <a:pPr algn="r"/>
            <a:fld id="{09EC457F-440D-42D6-860C-9FBA7ED3822D}" type="slidenum">
              <a:rPr lang="en-US" sz="1400">
                <a:solidFill>
                  <a:schemeClr val="bg1"/>
                </a:solidFill>
                <a:ea typeface="Osaka" pitchFamily="96" charset="-128"/>
              </a:rPr>
              <a:pPr algn="r"/>
              <a:t>29</a:t>
            </a:fld>
            <a:endParaRPr lang="en-US" sz="1400">
              <a:solidFill>
                <a:schemeClr val="bg1"/>
              </a:solidFill>
              <a:ea typeface="Osaka" pitchFamily="96" charset="-128"/>
            </a:endParaRPr>
          </a:p>
        </p:txBody>
      </p:sp>
      <p:sp>
        <p:nvSpPr>
          <p:cNvPr id="20483" name="Rectangle 2"/>
          <p:cNvSpPr>
            <a:spLocks noGrp="1" noChangeArrowheads="1"/>
          </p:cNvSpPr>
          <p:nvPr>
            <p:ph type="title"/>
          </p:nvPr>
        </p:nvSpPr>
        <p:spPr/>
        <p:txBody>
          <a:bodyPr/>
          <a:lstStyle/>
          <a:p>
            <a:pPr eaLnBrk="1" hangingPunct="1"/>
            <a:r>
              <a:rPr lang="cs-CZ" sz="2800" dirty="0" smtClean="0">
                <a:solidFill>
                  <a:srgbClr val="0070C0"/>
                </a:solidFill>
                <a:latin typeface="Arial" pitchFamily="34" charset="0"/>
                <a:cs typeface="Arial" pitchFamily="34" charset="0"/>
              </a:rPr>
              <a:t>Pilotní projekt  </a:t>
            </a:r>
            <a:endParaRPr lang="en-GB" sz="2800" dirty="0" smtClean="0">
              <a:solidFill>
                <a:srgbClr val="0070C0"/>
              </a:solidFill>
              <a:latin typeface="Arial" pitchFamily="34" charset="0"/>
              <a:cs typeface="Arial" pitchFamily="34" charset="0"/>
            </a:endParaRPr>
          </a:p>
        </p:txBody>
      </p:sp>
      <p:sp>
        <p:nvSpPr>
          <p:cNvPr id="7" name="Content Placeholder 6"/>
          <p:cNvSpPr>
            <a:spLocks noGrp="1"/>
          </p:cNvSpPr>
          <p:nvPr>
            <p:ph idx="1"/>
          </p:nvPr>
        </p:nvSpPr>
        <p:spPr>
          <a:xfrm>
            <a:off x="395536" y="1196752"/>
            <a:ext cx="8748464" cy="4525963"/>
          </a:xfrm>
        </p:spPr>
        <p:txBody>
          <a:bodyPr/>
          <a:lstStyle/>
          <a:p>
            <a:r>
              <a:rPr lang="cs-CZ" sz="2400" dirty="0" smtClean="0"/>
              <a:t>Vím, co jím a piju, </a:t>
            </a:r>
            <a:r>
              <a:rPr lang="cs-CZ" sz="2400" dirty="0" err="1" smtClean="0"/>
              <a:t>Unilever</a:t>
            </a:r>
            <a:r>
              <a:rPr lang="cs-CZ" sz="2400" dirty="0" smtClean="0"/>
              <a:t> </a:t>
            </a:r>
            <a:r>
              <a:rPr lang="cs-CZ" sz="2400" dirty="0" err="1" smtClean="0"/>
              <a:t>FoodSolution</a:t>
            </a:r>
            <a:r>
              <a:rPr lang="cs-CZ" sz="2400" dirty="0" smtClean="0"/>
              <a:t>, Adler </a:t>
            </a:r>
            <a:r>
              <a:rPr lang="cs-CZ" sz="2400" dirty="0" err="1" smtClean="0"/>
              <a:t>Wellness</a:t>
            </a:r>
            <a:r>
              <a:rPr lang="cs-CZ" sz="2400" dirty="0" smtClean="0"/>
              <a:t> produkte (</a:t>
            </a:r>
            <a:r>
              <a:rPr lang="cs-CZ" sz="2400" dirty="0" err="1" smtClean="0"/>
              <a:t>šmakoun</a:t>
            </a:r>
            <a:r>
              <a:rPr lang="cs-CZ" sz="2400" dirty="0" smtClean="0"/>
              <a:t>)</a:t>
            </a:r>
          </a:p>
          <a:p>
            <a:r>
              <a:rPr lang="cs-CZ" sz="2400" dirty="0" smtClean="0"/>
              <a:t>Certifikováno </a:t>
            </a:r>
          </a:p>
          <a:p>
            <a:pPr lvl="1"/>
            <a:r>
              <a:rPr lang="cs-CZ" sz="2400" dirty="0" smtClean="0"/>
              <a:t>hlavní jídlo 3x</a:t>
            </a:r>
          </a:p>
          <a:p>
            <a:pPr lvl="1"/>
            <a:r>
              <a:rPr lang="cs-CZ" sz="2400" dirty="0" smtClean="0"/>
              <a:t>polévky 3x</a:t>
            </a:r>
          </a:p>
          <a:p>
            <a:pPr lvl="1"/>
            <a:r>
              <a:rPr lang="cs-CZ" sz="2400" dirty="0" smtClean="0"/>
              <a:t>ostatní (saláty) 3x</a:t>
            </a:r>
          </a:p>
          <a:p>
            <a:pPr lvl="1"/>
            <a:r>
              <a:rPr lang="cs-CZ" sz="2400" dirty="0" smtClean="0"/>
              <a:t>přesnídávka „</a:t>
            </a:r>
            <a:r>
              <a:rPr lang="cs-CZ" sz="2400" dirty="0" err="1" smtClean="0"/>
              <a:t>snack</a:t>
            </a:r>
            <a:r>
              <a:rPr lang="cs-CZ" sz="2400" dirty="0" smtClean="0"/>
              <a:t>“ 1x</a:t>
            </a:r>
          </a:p>
          <a:p>
            <a:pPr lvl="1"/>
            <a:r>
              <a:rPr lang="cs-CZ" sz="2400" dirty="0" smtClean="0"/>
              <a:t>nápoj 1x</a:t>
            </a:r>
          </a:p>
          <a:p>
            <a:r>
              <a:rPr lang="cs-CZ" sz="2400" dirty="0" smtClean="0"/>
              <a:t>Příprava tištěného materiálu, receptura, návod k přípravě, fotografie, výživové údaje</a:t>
            </a:r>
            <a:endParaRPr lang="cs-CZ" sz="2400" dirty="0"/>
          </a:p>
        </p:txBody>
      </p:sp>
      <p:pic>
        <p:nvPicPr>
          <p:cNvPr id="20486" name="Picture 2"/>
          <p:cNvPicPr>
            <a:picLocks noChangeAspect="1" noChangeArrowheads="1"/>
          </p:cNvPicPr>
          <p:nvPr/>
        </p:nvPicPr>
        <p:blipFill>
          <a:blip r:embed="rId3" cstate="print"/>
          <a:srcRect/>
          <a:stretch>
            <a:fillRect/>
          </a:stretch>
        </p:blipFill>
        <p:spPr bwMode="auto">
          <a:xfrm>
            <a:off x="0" y="5886450"/>
            <a:ext cx="9144000" cy="971550"/>
          </a:xfrm>
          <a:prstGeom prst="rect">
            <a:avLst/>
          </a:prstGeom>
          <a:noFill/>
          <a:ln w="9525">
            <a:noFill/>
            <a:miter lim="800000"/>
            <a:headEnd/>
            <a:tailEnd/>
          </a:ln>
        </p:spPr>
      </p:pic>
      <p:pic>
        <p:nvPicPr>
          <p:cNvPr id="20487" name="Picture 10" descr="C:\Users\Alexandra.Krausova\AppData\Local\Microsoft\Windows\Temporary Internet Files\Content.Outlook\7Z2JE26O\Choices_Czech_transp.png"/>
          <p:cNvPicPr>
            <a:picLocks noChangeAspect="1" noChangeArrowheads="1"/>
          </p:cNvPicPr>
          <p:nvPr/>
        </p:nvPicPr>
        <p:blipFill>
          <a:blip r:embed="rId4" cstate="print"/>
          <a:srcRect/>
          <a:stretch>
            <a:fillRect/>
          </a:stretch>
        </p:blipFill>
        <p:spPr bwMode="auto">
          <a:xfrm>
            <a:off x="8039100" y="0"/>
            <a:ext cx="1104900" cy="107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hape 204801"/>
          <p:cNvSpPr>
            <a:spLocks noChangeArrowheads="1"/>
          </p:cNvSpPr>
          <p:nvPr/>
        </p:nvSpPr>
        <p:spPr bwMode="auto">
          <a:xfrm>
            <a:off x="304800" y="-152400"/>
            <a:ext cx="8534400" cy="1295400"/>
          </a:xfrm>
          <a:prstGeom prst="rect">
            <a:avLst/>
          </a:prstGeom>
          <a:noFill/>
          <a:ln w="9525">
            <a:noFill/>
            <a:miter lim="800000"/>
            <a:headEnd/>
            <a:tailEnd/>
          </a:ln>
        </p:spPr>
        <p:txBody>
          <a:bodyPr lIns="0" tIns="0" rIns="0" bIns="0" anchor="ctr"/>
          <a:lstStyle/>
          <a:p>
            <a:pPr algn="ctr"/>
            <a:r>
              <a:rPr lang="cs-CZ" sz="2800" dirty="0">
                <a:solidFill>
                  <a:srgbClr val="0070C0"/>
                </a:solidFill>
              </a:rPr>
              <a:t>Klíčové nutrienty ve výživě</a:t>
            </a:r>
            <a:endParaRPr lang="en-GB" sz="2800" dirty="0">
              <a:solidFill>
                <a:srgbClr val="0070C0"/>
              </a:solidFill>
            </a:endParaRPr>
          </a:p>
        </p:txBody>
      </p:sp>
      <p:sp>
        <p:nvSpPr>
          <p:cNvPr id="14339" name="Shape 133121"/>
          <p:cNvSpPr>
            <a:spLocks noChangeArrowheads="1"/>
          </p:cNvSpPr>
          <p:nvPr/>
        </p:nvSpPr>
        <p:spPr bwMode="auto">
          <a:xfrm>
            <a:off x="304800" y="1295400"/>
            <a:ext cx="8686800" cy="3048000"/>
          </a:xfrm>
          <a:prstGeom prst="rect">
            <a:avLst/>
          </a:prstGeom>
          <a:noFill/>
          <a:ln w="9525">
            <a:noFill/>
            <a:miter lim="800000"/>
            <a:headEnd/>
            <a:tailEnd/>
          </a:ln>
        </p:spPr>
        <p:txBody>
          <a:bodyPr lIns="90488" tIns="44450" rIns="90488" bIns="44450"/>
          <a:lstStyle/>
          <a:p>
            <a:pPr marL="342900" indent="-342900" algn="ctr">
              <a:lnSpc>
                <a:spcPct val="110000"/>
              </a:lnSpc>
              <a:spcBef>
                <a:spcPct val="20000"/>
              </a:spcBef>
              <a:buClr>
                <a:srgbClr val="FF6600"/>
              </a:buClr>
              <a:buSzPct val="75000"/>
            </a:pPr>
            <a:r>
              <a:rPr lang="cs-CZ" sz="2000" dirty="0">
                <a:solidFill>
                  <a:schemeClr val="tx1"/>
                </a:solidFill>
              </a:rPr>
              <a:t>Dle expertní skupiny WHO/FAO 2003 za stále se zhoršující zdravotní stav populace mohou 4 klíčové nutrienty ve výživě</a:t>
            </a:r>
          </a:p>
          <a:p>
            <a:pPr marL="342900" indent="-342900">
              <a:lnSpc>
                <a:spcPct val="110000"/>
              </a:lnSpc>
              <a:spcBef>
                <a:spcPct val="20000"/>
              </a:spcBef>
              <a:buClr>
                <a:srgbClr val="FF6600"/>
              </a:buClr>
              <a:buSzPct val="75000"/>
              <a:buFont typeface="Wingdings" pitchFamily="2" charset="2"/>
              <a:buChar char="l"/>
            </a:pPr>
            <a:endParaRPr lang="cs-CZ" sz="2000" dirty="0">
              <a:solidFill>
                <a:schemeClr val="tx1"/>
              </a:solidFill>
            </a:endParaRPr>
          </a:p>
          <a:p>
            <a:pPr marL="342900" indent="-342900">
              <a:lnSpc>
                <a:spcPct val="110000"/>
              </a:lnSpc>
              <a:spcBef>
                <a:spcPct val="20000"/>
              </a:spcBef>
              <a:buClr>
                <a:srgbClr val="FF6600"/>
              </a:buClr>
              <a:buSzPct val="75000"/>
              <a:buFont typeface="Wingdings" pitchFamily="2" charset="2"/>
              <a:buChar char="l"/>
            </a:pPr>
            <a:endParaRPr lang="cs-CZ" sz="2000" dirty="0">
              <a:solidFill>
                <a:schemeClr val="tx1"/>
              </a:solidFill>
            </a:endParaRPr>
          </a:p>
          <a:p>
            <a:pPr marL="342900" indent="-342900">
              <a:lnSpc>
                <a:spcPct val="110000"/>
              </a:lnSpc>
              <a:spcBef>
                <a:spcPct val="20000"/>
              </a:spcBef>
              <a:buClr>
                <a:srgbClr val="FF6600"/>
              </a:buClr>
              <a:buSzPct val="75000"/>
              <a:buFont typeface="Wingdings" pitchFamily="2" charset="2"/>
              <a:buChar char="l"/>
            </a:pPr>
            <a:endParaRPr lang="cs-CZ" sz="2000" dirty="0">
              <a:solidFill>
                <a:schemeClr val="tx1"/>
              </a:solidFill>
            </a:endParaRPr>
          </a:p>
          <a:p>
            <a:pPr marL="342900" indent="-342900">
              <a:lnSpc>
                <a:spcPct val="110000"/>
              </a:lnSpc>
              <a:spcBef>
                <a:spcPct val="20000"/>
              </a:spcBef>
              <a:buClr>
                <a:srgbClr val="FF6600"/>
              </a:buClr>
              <a:buSzPct val="75000"/>
              <a:buFont typeface="Wingdings" pitchFamily="2" charset="2"/>
              <a:buChar char="l"/>
            </a:pPr>
            <a:endParaRPr lang="cs-CZ" sz="2000" dirty="0">
              <a:solidFill>
                <a:schemeClr val="tx1"/>
              </a:solidFill>
            </a:endParaRPr>
          </a:p>
          <a:p>
            <a:pPr marL="342900" indent="-342900">
              <a:lnSpc>
                <a:spcPct val="110000"/>
              </a:lnSpc>
              <a:spcBef>
                <a:spcPct val="20000"/>
              </a:spcBef>
              <a:buClr>
                <a:srgbClr val="FFC500"/>
              </a:buClr>
              <a:buSzPct val="75000"/>
              <a:buFont typeface="Wingdings" pitchFamily="2" charset="2"/>
              <a:buNone/>
            </a:pPr>
            <a:r>
              <a:rPr lang="cs-CZ" sz="1800" dirty="0">
                <a:solidFill>
                  <a:schemeClr val="tx1"/>
                </a:solidFill>
              </a:rPr>
              <a:t>     </a:t>
            </a:r>
            <a:endParaRPr lang="en-GB" sz="1800" dirty="0">
              <a:solidFill>
                <a:schemeClr val="tx1"/>
              </a:solidFill>
            </a:endParaRPr>
          </a:p>
        </p:txBody>
      </p:sp>
      <p:sp>
        <p:nvSpPr>
          <p:cNvPr id="14340" name="Rounded Rectangle 133124"/>
          <p:cNvSpPr>
            <a:spLocks noChangeArrowheads="1"/>
          </p:cNvSpPr>
          <p:nvPr/>
        </p:nvSpPr>
        <p:spPr bwMode="auto">
          <a:xfrm>
            <a:off x="2514600" y="2514600"/>
            <a:ext cx="1981200" cy="531813"/>
          </a:xfrm>
          <a:prstGeom prst="roundRect">
            <a:avLst>
              <a:gd name="adj" fmla="val 16667"/>
            </a:avLst>
          </a:prstGeom>
          <a:solidFill>
            <a:srgbClr val="FFE996">
              <a:alpha val="14902"/>
            </a:srgbClr>
          </a:solidFill>
          <a:ln w="57150" algn="ctr">
            <a:solidFill>
              <a:srgbClr val="FF6600"/>
            </a:solidFill>
            <a:round/>
            <a:headEnd/>
            <a:tailEnd/>
          </a:ln>
        </p:spPr>
        <p:txBody>
          <a:bodyPr wrap="none" anchor="ctr"/>
          <a:lstStyle/>
          <a:p>
            <a:r>
              <a:rPr lang="cs-CZ" sz="1400" dirty="0">
                <a:solidFill>
                  <a:schemeClr val="tx1"/>
                </a:solidFill>
              </a:rPr>
              <a:t>Trans mastné</a:t>
            </a:r>
            <a:br>
              <a:rPr lang="cs-CZ" sz="1400" dirty="0">
                <a:solidFill>
                  <a:schemeClr val="tx1"/>
                </a:solidFill>
              </a:rPr>
            </a:br>
            <a:r>
              <a:rPr lang="cs-CZ" sz="1400" dirty="0">
                <a:solidFill>
                  <a:schemeClr val="tx1"/>
                </a:solidFill>
              </a:rPr>
              <a:t>kyseliny</a:t>
            </a:r>
            <a:endParaRPr lang="en-GB" sz="1400" dirty="0">
              <a:solidFill>
                <a:schemeClr val="tx1"/>
              </a:solidFill>
            </a:endParaRPr>
          </a:p>
        </p:txBody>
      </p:sp>
      <p:sp>
        <p:nvSpPr>
          <p:cNvPr id="14341" name="Rounded Rectangle 133125"/>
          <p:cNvSpPr>
            <a:spLocks noChangeArrowheads="1"/>
          </p:cNvSpPr>
          <p:nvPr/>
        </p:nvSpPr>
        <p:spPr bwMode="auto">
          <a:xfrm>
            <a:off x="381000" y="2514600"/>
            <a:ext cx="1981200" cy="531813"/>
          </a:xfrm>
          <a:prstGeom prst="roundRect">
            <a:avLst>
              <a:gd name="adj" fmla="val 16667"/>
            </a:avLst>
          </a:prstGeom>
          <a:solidFill>
            <a:srgbClr val="FFE996">
              <a:alpha val="14902"/>
            </a:srgbClr>
          </a:solidFill>
          <a:ln w="57150" algn="ctr">
            <a:solidFill>
              <a:srgbClr val="FF6600"/>
            </a:solidFill>
            <a:round/>
            <a:headEnd/>
            <a:tailEnd/>
          </a:ln>
        </p:spPr>
        <p:txBody>
          <a:bodyPr wrap="none" anchor="ctr"/>
          <a:lstStyle/>
          <a:p>
            <a:r>
              <a:rPr lang="cs-CZ" sz="1400">
                <a:solidFill>
                  <a:schemeClr val="tx1"/>
                </a:solidFill>
              </a:rPr>
              <a:t>Nasycené</a:t>
            </a:r>
            <a:br>
              <a:rPr lang="cs-CZ" sz="1400">
                <a:solidFill>
                  <a:schemeClr val="tx1"/>
                </a:solidFill>
              </a:rPr>
            </a:br>
            <a:r>
              <a:rPr lang="cs-CZ" sz="1400">
                <a:solidFill>
                  <a:schemeClr val="tx1"/>
                </a:solidFill>
              </a:rPr>
              <a:t>mastné kyseliny</a:t>
            </a:r>
            <a:endParaRPr lang="en-GB" sz="1400">
              <a:solidFill>
                <a:schemeClr val="tx1"/>
              </a:solidFill>
            </a:endParaRPr>
          </a:p>
        </p:txBody>
      </p:sp>
      <p:sp>
        <p:nvSpPr>
          <p:cNvPr id="14342" name="Rounded Rectangle 133126"/>
          <p:cNvSpPr>
            <a:spLocks noChangeArrowheads="1"/>
          </p:cNvSpPr>
          <p:nvPr/>
        </p:nvSpPr>
        <p:spPr bwMode="auto">
          <a:xfrm>
            <a:off x="6781800" y="2514600"/>
            <a:ext cx="1981200" cy="531813"/>
          </a:xfrm>
          <a:prstGeom prst="roundRect">
            <a:avLst>
              <a:gd name="adj" fmla="val 16667"/>
            </a:avLst>
          </a:prstGeom>
          <a:solidFill>
            <a:srgbClr val="FFE996">
              <a:alpha val="14902"/>
            </a:srgbClr>
          </a:solidFill>
          <a:ln w="57150" algn="ctr">
            <a:solidFill>
              <a:srgbClr val="FF6600"/>
            </a:solidFill>
            <a:round/>
            <a:headEnd/>
            <a:tailEnd/>
          </a:ln>
        </p:spPr>
        <p:txBody>
          <a:bodyPr wrap="none" anchor="ctr"/>
          <a:lstStyle/>
          <a:p>
            <a:r>
              <a:rPr lang="cs-CZ" sz="1400" dirty="0">
                <a:solidFill>
                  <a:schemeClr val="tx1"/>
                </a:solidFill>
              </a:rPr>
              <a:t>Cukr</a:t>
            </a:r>
            <a:endParaRPr lang="en-GB" sz="1400" dirty="0">
              <a:solidFill>
                <a:schemeClr val="tx1"/>
              </a:solidFill>
            </a:endParaRPr>
          </a:p>
        </p:txBody>
      </p:sp>
      <p:sp>
        <p:nvSpPr>
          <p:cNvPr id="14343" name="Rounded Rectangle 133127"/>
          <p:cNvSpPr>
            <a:spLocks noChangeArrowheads="1"/>
          </p:cNvSpPr>
          <p:nvPr/>
        </p:nvSpPr>
        <p:spPr bwMode="auto">
          <a:xfrm>
            <a:off x="4648200" y="2514600"/>
            <a:ext cx="1981200" cy="531813"/>
          </a:xfrm>
          <a:prstGeom prst="roundRect">
            <a:avLst>
              <a:gd name="adj" fmla="val 16667"/>
            </a:avLst>
          </a:prstGeom>
          <a:solidFill>
            <a:srgbClr val="FFE996">
              <a:alpha val="14902"/>
            </a:srgbClr>
          </a:solidFill>
          <a:ln w="57150" algn="ctr">
            <a:solidFill>
              <a:srgbClr val="FF6600"/>
            </a:solidFill>
            <a:round/>
            <a:headEnd/>
            <a:tailEnd/>
          </a:ln>
        </p:spPr>
        <p:txBody>
          <a:bodyPr wrap="none" anchor="ctr"/>
          <a:lstStyle/>
          <a:p>
            <a:r>
              <a:rPr lang="cs-CZ" sz="1400" dirty="0">
                <a:solidFill>
                  <a:schemeClr val="tx1"/>
                </a:solidFill>
              </a:rPr>
              <a:t>Sodík</a:t>
            </a:r>
            <a:endParaRPr lang="en-GB" sz="1400" dirty="0">
              <a:solidFill>
                <a:schemeClr val="tx1"/>
              </a:solidFill>
            </a:endParaRPr>
          </a:p>
        </p:txBody>
      </p:sp>
      <p:sp>
        <p:nvSpPr>
          <p:cNvPr id="14344" name="Text Box 8"/>
          <p:cNvSpPr txBox="1">
            <a:spLocks noChangeArrowheads="1"/>
          </p:cNvSpPr>
          <p:nvPr/>
        </p:nvSpPr>
        <p:spPr bwMode="auto">
          <a:xfrm>
            <a:off x="1908175" y="3789363"/>
            <a:ext cx="1159292" cy="646331"/>
          </a:xfrm>
          <a:prstGeom prst="rect">
            <a:avLst/>
          </a:prstGeom>
          <a:noFill/>
          <a:ln w="12700" algn="ctr">
            <a:noFill/>
            <a:miter lim="800000"/>
            <a:headEnd/>
            <a:tailEnd/>
          </a:ln>
        </p:spPr>
        <p:txBody>
          <a:bodyPr wrap="none">
            <a:spAutoFit/>
          </a:bodyPr>
          <a:lstStyle/>
          <a:p>
            <a:r>
              <a:rPr lang="cs-CZ" sz="3600" dirty="0">
                <a:solidFill>
                  <a:schemeClr val="tx1"/>
                </a:solidFill>
              </a:rPr>
              <a:t>KVO</a:t>
            </a:r>
            <a:endParaRPr lang="en-GB" sz="3600" dirty="0">
              <a:solidFill>
                <a:schemeClr val="tx1"/>
              </a:solidFill>
            </a:endParaRPr>
          </a:p>
        </p:txBody>
      </p:sp>
      <p:sp>
        <p:nvSpPr>
          <p:cNvPr id="14345" name="Text Box 9"/>
          <p:cNvSpPr txBox="1">
            <a:spLocks noChangeArrowheads="1"/>
          </p:cNvSpPr>
          <p:nvPr/>
        </p:nvSpPr>
        <p:spPr bwMode="auto">
          <a:xfrm>
            <a:off x="4356100" y="3789363"/>
            <a:ext cx="2544286" cy="646331"/>
          </a:xfrm>
          <a:prstGeom prst="rect">
            <a:avLst/>
          </a:prstGeom>
          <a:noFill/>
          <a:ln w="12700" algn="ctr">
            <a:noFill/>
            <a:miter lim="800000"/>
            <a:headEnd/>
            <a:tailEnd/>
          </a:ln>
        </p:spPr>
        <p:txBody>
          <a:bodyPr wrap="none">
            <a:spAutoFit/>
          </a:bodyPr>
          <a:lstStyle/>
          <a:p>
            <a:r>
              <a:rPr lang="cs-CZ" sz="3600" dirty="0">
                <a:solidFill>
                  <a:schemeClr val="tx1"/>
                </a:solidFill>
              </a:rPr>
              <a:t>Hypertenze</a:t>
            </a:r>
            <a:endParaRPr lang="en-GB" sz="3600" dirty="0">
              <a:solidFill>
                <a:schemeClr val="tx1"/>
              </a:solidFill>
            </a:endParaRPr>
          </a:p>
        </p:txBody>
      </p:sp>
      <p:sp>
        <p:nvSpPr>
          <p:cNvPr id="14346" name="Text Box 10"/>
          <p:cNvSpPr txBox="1">
            <a:spLocks noChangeArrowheads="1"/>
          </p:cNvSpPr>
          <p:nvPr/>
        </p:nvSpPr>
        <p:spPr bwMode="auto">
          <a:xfrm>
            <a:off x="7019925" y="4868863"/>
            <a:ext cx="1774845" cy="1200329"/>
          </a:xfrm>
          <a:prstGeom prst="rect">
            <a:avLst/>
          </a:prstGeom>
          <a:noFill/>
          <a:ln w="12700" algn="ctr">
            <a:noFill/>
            <a:miter lim="800000"/>
            <a:headEnd/>
            <a:tailEnd/>
          </a:ln>
        </p:spPr>
        <p:txBody>
          <a:bodyPr wrap="none">
            <a:spAutoFit/>
          </a:bodyPr>
          <a:lstStyle/>
          <a:p>
            <a:r>
              <a:rPr lang="cs-CZ" sz="3600" dirty="0" smtClean="0">
                <a:solidFill>
                  <a:schemeClr val="tx1"/>
                </a:solidFill>
              </a:rPr>
              <a:t>Obezita</a:t>
            </a:r>
          </a:p>
          <a:p>
            <a:r>
              <a:rPr lang="cs-CZ" sz="3600" dirty="0" smtClean="0">
                <a:solidFill>
                  <a:schemeClr val="tx1"/>
                </a:solidFill>
              </a:rPr>
              <a:t>KVO</a:t>
            </a:r>
            <a:endParaRPr lang="en-GB" sz="3600" dirty="0">
              <a:solidFill>
                <a:schemeClr val="tx1"/>
              </a:solidFill>
            </a:endParaRPr>
          </a:p>
        </p:txBody>
      </p:sp>
      <p:sp>
        <p:nvSpPr>
          <p:cNvPr id="14347" name="Rectangle 12"/>
          <p:cNvSpPr>
            <a:spLocks noChangeArrowheads="1"/>
          </p:cNvSpPr>
          <p:nvPr/>
        </p:nvSpPr>
        <p:spPr bwMode="auto">
          <a:xfrm>
            <a:off x="539750" y="6308725"/>
            <a:ext cx="7737759" cy="307777"/>
          </a:xfrm>
          <a:prstGeom prst="rect">
            <a:avLst/>
          </a:prstGeom>
          <a:noFill/>
          <a:ln w="12700" algn="ctr">
            <a:noFill/>
            <a:miter lim="800000"/>
            <a:headEnd/>
            <a:tailEnd/>
          </a:ln>
        </p:spPr>
        <p:txBody>
          <a:bodyPr wrap="none">
            <a:spAutoFit/>
          </a:bodyPr>
          <a:lstStyle/>
          <a:p>
            <a:r>
              <a:rPr lang="cs-CZ" sz="1400" dirty="0">
                <a:solidFill>
                  <a:srgbClr val="003399"/>
                </a:solidFill>
              </a:rPr>
              <a:t>*</a:t>
            </a:r>
            <a:r>
              <a:rPr lang="cs-CZ" sz="1400" dirty="0">
                <a:solidFill>
                  <a:schemeClr val="tx1"/>
                </a:solidFill>
              </a:rPr>
              <a:t>Zpráva</a:t>
            </a:r>
            <a:r>
              <a:rPr lang="nl-NL" sz="1400" dirty="0">
                <a:solidFill>
                  <a:schemeClr val="tx1"/>
                </a:solidFill>
              </a:rPr>
              <a:t> </a:t>
            </a:r>
            <a:r>
              <a:rPr lang="cs-CZ" sz="1400" dirty="0">
                <a:solidFill>
                  <a:schemeClr val="tx1"/>
                </a:solidFill>
              </a:rPr>
              <a:t>expertní skupiny </a:t>
            </a:r>
            <a:r>
              <a:rPr lang="nl-NL" sz="1400" dirty="0">
                <a:solidFill>
                  <a:schemeClr val="tx1"/>
                </a:solidFill>
              </a:rPr>
              <a:t>WHO/FAO</a:t>
            </a:r>
            <a:r>
              <a:rPr lang="cs-CZ" sz="1400" dirty="0">
                <a:solidFill>
                  <a:schemeClr val="tx1"/>
                </a:solidFill>
              </a:rPr>
              <a:t>:</a:t>
            </a:r>
            <a:r>
              <a:rPr lang="nl-NL" sz="1400" dirty="0">
                <a:solidFill>
                  <a:schemeClr val="tx1"/>
                </a:solidFill>
              </a:rPr>
              <a:t> </a:t>
            </a:r>
            <a:r>
              <a:rPr lang="cs-CZ" sz="1400" dirty="0">
                <a:solidFill>
                  <a:schemeClr val="tx1"/>
                </a:solidFill>
              </a:rPr>
              <a:t>Strava, výživa a prevence chronických onemocnění</a:t>
            </a:r>
            <a:r>
              <a:rPr lang="nl-NL" sz="1400" dirty="0">
                <a:solidFill>
                  <a:schemeClr val="tx1"/>
                </a:solidFill>
              </a:rPr>
              <a:t>, 2003</a:t>
            </a:r>
            <a:endParaRPr lang="en-GB" sz="1400" dirty="0">
              <a:solidFill>
                <a:schemeClr val="tx1"/>
              </a:solidFill>
            </a:endParaRPr>
          </a:p>
        </p:txBody>
      </p:sp>
    </p:spTree>
    <p:custDataLst>
      <p:tags r:id="rId1"/>
    </p:custData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dianummer 3"/>
          <p:cNvSpPr txBox="1">
            <a:spLocks noGrp="1"/>
          </p:cNvSpPr>
          <p:nvPr/>
        </p:nvSpPr>
        <p:spPr bwMode="auto">
          <a:xfrm>
            <a:off x="7239000" y="2492375"/>
            <a:ext cx="1905000" cy="457200"/>
          </a:xfrm>
          <a:prstGeom prst="rect">
            <a:avLst/>
          </a:prstGeom>
          <a:noFill/>
          <a:ln w="9525">
            <a:noFill/>
            <a:miter lim="800000"/>
            <a:headEnd/>
            <a:tailEnd/>
          </a:ln>
        </p:spPr>
        <p:txBody>
          <a:bodyPr/>
          <a:lstStyle/>
          <a:p>
            <a:pPr algn="r"/>
            <a:fld id="{09EC457F-440D-42D6-860C-9FBA7ED3822D}" type="slidenum">
              <a:rPr lang="en-US" sz="1400">
                <a:solidFill>
                  <a:schemeClr val="bg1"/>
                </a:solidFill>
                <a:ea typeface="Osaka" pitchFamily="96" charset="-128"/>
              </a:rPr>
              <a:pPr algn="r"/>
              <a:t>30</a:t>
            </a:fld>
            <a:endParaRPr lang="en-US" sz="1400">
              <a:solidFill>
                <a:schemeClr val="bg1"/>
              </a:solidFill>
              <a:ea typeface="Osaka" pitchFamily="96" charset="-128"/>
            </a:endParaRPr>
          </a:p>
        </p:txBody>
      </p:sp>
      <p:sp>
        <p:nvSpPr>
          <p:cNvPr id="20483" name="Rectangle 2"/>
          <p:cNvSpPr>
            <a:spLocks noGrp="1" noChangeArrowheads="1"/>
          </p:cNvSpPr>
          <p:nvPr>
            <p:ph type="title"/>
          </p:nvPr>
        </p:nvSpPr>
        <p:spPr>
          <a:xfrm>
            <a:off x="395536" y="0"/>
            <a:ext cx="8229600" cy="1143000"/>
          </a:xfrm>
        </p:spPr>
        <p:txBody>
          <a:bodyPr/>
          <a:lstStyle/>
          <a:p>
            <a:pPr eaLnBrk="1" hangingPunct="1"/>
            <a:r>
              <a:rPr lang="cs-CZ" sz="2800" dirty="0" smtClean="0">
                <a:solidFill>
                  <a:srgbClr val="0070C0"/>
                </a:solidFill>
                <a:latin typeface="Arial" pitchFamily="34" charset="0"/>
                <a:cs typeface="Arial" pitchFamily="34" charset="0"/>
              </a:rPr>
              <a:t>Praktické zkušenosti z procesu certifikace</a:t>
            </a:r>
            <a:endParaRPr lang="en-GB" sz="2800" dirty="0" smtClean="0">
              <a:solidFill>
                <a:srgbClr val="0070C0"/>
              </a:solidFill>
              <a:latin typeface="Arial" pitchFamily="34" charset="0"/>
              <a:cs typeface="Arial" pitchFamily="34" charset="0"/>
            </a:endParaRPr>
          </a:p>
        </p:txBody>
      </p:sp>
      <p:sp>
        <p:nvSpPr>
          <p:cNvPr id="6" name="Content Placeholder 5"/>
          <p:cNvSpPr>
            <a:spLocks noGrp="1"/>
          </p:cNvSpPr>
          <p:nvPr>
            <p:ph idx="1"/>
          </p:nvPr>
        </p:nvSpPr>
        <p:spPr>
          <a:xfrm>
            <a:off x="395536" y="908720"/>
            <a:ext cx="8229600" cy="4525963"/>
          </a:xfrm>
        </p:spPr>
        <p:txBody>
          <a:bodyPr/>
          <a:lstStyle/>
          <a:p>
            <a:r>
              <a:rPr lang="cs-CZ" dirty="0" smtClean="0"/>
              <a:t>Iterační proces</a:t>
            </a:r>
          </a:p>
          <a:p>
            <a:pPr lvl="1"/>
            <a:r>
              <a:rPr lang="cs-CZ" dirty="0" smtClean="0"/>
              <a:t>první nástřel připravený kuchařem ne vždy odpovídal kritériím (sůl, přidaný cukr, vláknina, nasycené mastné kyseliny)</a:t>
            </a:r>
          </a:p>
          <a:p>
            <a:pPr lvl="1"/>
            <a:r>
              <a:rPr lang="cs-CZ" dirty="0" smtClean="0"/>
              <a:t>zkušenosti pro posuzovatele, podklady pro výpočet a posouzení</a:t>
            </a:r>
          </a:p>
          <a:p>
            <a:pPr lvl="1"/>
            <a:r>
              <a:rPr lang="cs-CZ" dirty="0" smtClean="0"/>
              <a:t>dialog mezi kuchařem, specialistou na výživu a odborným posuzovatelem</a:t>
            </a:r>
          </a:p>
          <a:p>
            <a:pPr lvl="1"/>
            <a:r>
              <a:rPr lang="cs-CZ" dirty="0" smtClean="0"/>
              <a:t>úprava receptur – certifikace</a:t>
            </a:r>
          </a:p>
          <a:p>
            <a:r>
              <a:rPr lang="cs-CZ" dirty="0" smtClean="0"/>
              <a:t>Zpracování textu do finální podoby</a:t>
            </a:r>
          </a:p>
          <a:p>
            <a:pPr lvl="1">
              <a:buNone/>
            </a:pPr>
            <a:endParaRPr lang="cs-CZ" dirty="0"/>
          </a:p>
        </p:txBody>
      </p:sp>
      <p:pic>
        <p:nvPicPr>
          <p:cNvPr id="20486" name="Picture 2"/>
          <p:cNvPicPr>
            <a:picLocks noChangeAspect="1" noChangeArrowheads="1"/>
          </p:cNvPicPr>
          <p:nvPr/>
        </p:nvPicPr>
        <p:blipFill>
          <a:blip r:embed="rId3" cstate="print"/>
          <a:srcRect/>
          <a:stretch>
            <a:fillRect/>
          </a:stretch>
        </p:blipFill>
        <p:spPr bwMode="auto">
          <a:xfrm>
            <a:off x="0" y="5886450"/>
            <a:ext cx="9144000" cy="971550"/>
          </a:xfrm>
          <a:prstGeom prst="rect">
            <a:avLst/>
          </a:prstGeom>
          <a:noFill/>
          <a:ln w="9525">
            <a:noFill/>
            <a:miter lim="800000"/>
            <a:headEnd/>
            <a:tailEnd/>
          </a:ln>
        </p:spPr>
      </p:pic>
      <p:pic>
        <p:nvPicPr>
          <p:cNvPr id="20487" name="Picture 10" descr="C:\Users\Alexandra.Krausova\AppData\Local\Microsoft\Windows\Temporary Internet Files\Content.Outlook\7Z2JE26O\Choices_Czech_transp.png"/>
          <p:cNvPicPr>
            <a:picLocks noChangeAspect="1" noChangeArrowheads="1"/>
          </p:cNvPicPr>
          <p:nvPr/>
        </p:nvPicPr>
        <p:blipFill>
          <a:blip r:embed="rId4" cstate="print"/>
          <a:srcRect/>
          <a:stretch>
            <a:fillRect/>
          </a:stretch>
        </p:blipFill>
        <p:spPr bwMode="auto">
          <a:xfrm>
            <a:off x="8039100" y="0"/>
            <a:ext cx="1104900" cy="107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62" name="Picture 6" descr="C:\Users\jiri.brat\Documents\JB_firma\Skolni recepty\Výběr\Rajská s vločkami 2.JPG"/>
          <p:cNvPicPr>
            <a:picLocks noChangeAspect="1" noChangeArrowheads="1"/>
          </p:cNvPicPr>
          <p:nvPr/>
        </p:nvPicPr>
        <p:blipFill>
          <a:blip r:embed="rId3" cstate="print"/>
          <a:srcRect/>
          <a:stretch>
            <a:fillRect/>
          </a:stretch>
        </p:blipFill>
        <p:spPr bwMode="auto">
          <a:xfrm>
            <a:off x="5724128" y="908721"/>
            <a:ext cx="3059832" cy="2039888"/>
          </a:xfrm>
          <a:prstGeom prst="rect">
            <a:avLst/>
          </a:prstGeom>
          <a:noFill/>
        </p:spPr>
      </p:pic>
      <p:sp>
        <p:nvSpPr>
          <p:cNvPr id="20482" name="Tijdelijke aanduiding voor dianummer 3"/>
          <p:cNvSpPr txBox="1">
            <a:spLocks noGrp="1"/>
          </p:cNvSpPr>
          <p:nvPr/>
        </p:nvSpPr>
        <p:spPr bwMode="auto">
          <a:xfrm>
            <a:off x="7239000" y="2492375"/>
            <a:ext cx="1905000" cy="457200"/>
          </a:xfrm>
          <a:prstGeom prst="rect">
            <a:avLst/>
          </a:prstGeom>
          <a:noFill/>
          <a:ln w="9525">
            <a:noFill/>
            <a:miter lim="800000"/>
            <a:headEnd/>
            <a:tailEnd/>
          </a:ln>
        </p:spPr>
        <p:txBody>
          <a:bodyPr/>
          <a:lstStyle/>
          <a:p>
            <a:pPr algn="r"/>
            <a:fld id="{09EC457F-440D-42D6-860C-9FBA7ED3822D}" type="slidenum">
              <a:rPr lang="en-US" sz="1400">
                <a:solidFill>
                  <a:schemeClr val="bg1"/>
                </a:solidFill>
                <a:ea typeface="Osaka" pitchFamily="96" charset="-128"/>
              </a:rPr>
              <a:pPr algn="r"/>
              <a:t>31</a:t>
            </a:fld>
            <a:endParaRPr lang="en-US" sz="1400">
              <a:solidFill>
                <a:schemeClr val="bg1"/>
              </a:solidFill>
              <a:ea typeface="Osaka" pitchFamily="96" charset="-128"/>
            </a:endParaRPr>
          </a:p>
        </p:txBody>
      </p:sp>
      <p:sp>
        <p:nvSpPr>
          <p:cNvPr id="20483" name="Rectangle 2"/>
          <p:cNvSpPr>
            <a:spLocks noGrp="1" noChangeArrowheads="1"/>
          </p:cNvSpPr>
          <p:nvPr>
            <p:ph type="title"/>
          </p:nvPr>
        </p:nvSpPr>
        <p:spPr>
          <a:xfrm>
            <a:off x="0" y="0"/>
            <a:ext cx="8229600" cy="1143000"/>
          </a:xfrm>
        </p:spPr>
        <p:txBody>
          <a:bodyPr/>
          <a:lstStyle/>
          <a:p>
            <a:pPr eaLnBrk="1" hangingPunct="1"/>
            <a:r>
              <a:rPr lang="cs-CZ" sz="2800" dirty="0" smtClean="0">
                <a:solidFill>
                  <a:srgbClr val="0070C0"/>
                </a:solidFill>
                <a:latin typeface="Arial" pitchFamily="34" charset="0"/>
                <a:cs typeface="Arial" pitchFamily="34" charset="0"/>
              </a:rPr>
              <a:t>Příklady – rajčatová polévka s ovesnými vločkami</a:t>
            </a:r>
            <a:endParaRPr lang="en-GB" sz="2800" dirty="0" smtClean="0">
              <a:solidFill>
                <a:srgbClr val="0070C0"/>
              </a:solidFill>
              <a:latin typeface="Arial" pitchFamily="34" charset="0"/>
              <a:cs typeface="Arial" pitchFamily="34" charset="0"/>
            </a:endParaRPr>
          </a:p>
        </p:txBody>
      </p:sp>
      <p:pic>
        <p:nvPicPr>
          <p:cNvPr id="20486" name="Picture 2"/>
          <p:cNvPicPr>
            <a:picLocks noChangeAspect="1" noChangeArrowheads="1"/>
          </p:cNvPicPr>
          <p:nvPr/>
        </p:nvPicPr>
        <p:blipFill>
          <a:blip r:embed="rId4" cstate="print"/>
          <a:srcRect/>
          <a:stretch>
            <a:fillRect/>
          </a:stretch>
        </p:blipFill>
        <p:spPr bwMode="auto">
          <a:xfrm>
            <a:off x="0" y="5886450"/>
            <a:ext cx="9144000" cy="971550"/>
          </a:xfrm>
          <a:prstGeom prst="rect">
            <a:avLst/>
          </a:prstGeom>
          <a:noFill/>
          <a:ln w="9525">
            <a:noFill/>
            <a:miter lim="800000"/>
            <a:headEnd/>
            <a:tailEnd/>
          </a:ln>
        </p:spPr>
      </p:pic>
      <p:pic>
        <p:nvPicPr>
          <p:cNvPr id="20487" name="Picture 10" descr="C:\Users\Alexandra.Krausova\AppData\Local\Microsoft\Windows\Temporary Internet Files\Content.Outlook\7Z2JE26O\Choices_Czech_transp.png"/>
          <p:cNvPicPr>
            <a:picLocks noChangeAspect="1" noChangeArrowheads="1"/>
          </p:cNvPicPr>
          <p:nvPr/>
        </p:nvPicPr>
        <p:blipFill>
          <a:blip r:embed="rId5" cstate="print"/>
          <a:srcRect/>
          <a:stretch>
            <a:fillRect/>
          </a:stretch>
        </p:blipFill>
        <p:spPr bwMode="auto">
          <a:xfrm>
            <a:off x="8039100" y="0"/>
            <a:ext cx="1104900" cy="1079500"/>
          </a:xfrm>
          <a:prstGeom prst="rect">
            <a:avLst/>
          </a:prstGeom>
          <a:noFill/>
          <a:ln w="9525">
            <a:noFill/>
            <a:miter lim="800000"/>
            <a:headEnd/>
            <a:tailEnd/>
          </a:ln>
        </p:spPr>
      </p:pic>
      <p:pic>
        <p:nvPicPr>
          <p:cNvPr id="147458" name="Picture 2"/>
          <p:cNvPicPr>
            <a:picLocks noChangeAspect="1" noChangeArrowheads="1"/>
          </p:cNvPicPr>
          <p:nvPr/>
        </p:nvPicPr>
        <p:blipFill>
          <a:blip r:embed="rId6" cstate="print"/>
          <a:srcRect/>
          <a:stretch>
            <a:fillRect/>
          </a:stretch>
        </p:blipFill>
        <p:spPr bwMode="auto">
          <a:xfrm>
            <a:off x="4519613" y="3343275"/>
            <a:ext cx="104775" cy="171450"/>
          </a:xfrm>
          <a:prstGeom prst="rect">
            <a:avLst/>
          </a:prstGeom>
          <a:noFill/>
          <a:ln w="9525">
            <a:noFill/>
            <a:miter lim="800000"/>
            <a:headEnd/>
            <a:tailEnd/>
          </a:ln>
        </p:spPr>
      </p:pic>
      <p:pic>
        <p:nvPicPr>
          <p:cNvPr id="147459" name="Picture 3"/>
          <p:cNvPicPr>
            <a:picLocks noChangeAspect="1" noChangeArrowheads="1"/>
          </p:cNvPicPr>
          <p:nvPr/>
        </p:nvPicPr>
        <p:blipFill>
          <a:blip r:embed="rId7" cstate="print"/>
          <a:srcRect/>
          <a:stretch>
            <a:fillRect/>
          </a:stretch>
        </p:blipFill>
        <p:spPr bwMode="auto">
          <a:xfrm>
            <a:off x="5148064" y="2780928"/>
            <a:ext cx="3995936" cy="3011862"/>
          </a:xfrm>
          <a:prstGeom prst="rect">
            <a:avLst/>
          </a:prstGeom>
          <a:noFill/>
          <a:ln w="9525">
            <a:noFill/>
            <a:miter lim="800000"/>
            <a:headEnd/>
            <a:tailEnd/>
          </a:ln>
        </p:spPr>
      </p:pic>
      <p:pic>
        <p:nvPicPr>
          <p:cNvPr id="147461" name="Picture 5"/>
          <p:cNvPicPr>
            <a:picLocks noChangeAspect="1" noChangeArrowheads="1"/>
          </p:cNvPicPr>
          <p:nvPr/>
        </p:nvPicPr>
        <p:blipFill>
          <a:blip r:embed="rId8" cstate="print"/>
          <a:srcRect/>
          <a:stretch>
            <a:fillRect/>
          </a:stretch>
        </p:blipFill>
        <p:spPr bwMode="auto">
          <a:xfrm>
            <a:off x="611560" y="1412776"/>
            <a:ext cx="3381375" cy="400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4" name="Picture 4" descr="C:\Users\jiri.brat\Documents\JB_firma\Skolni recepty\Výběr\Drůbeží frikasé 2.JPG"/>
          <p:cNvPicPr>
            <a:picLocks noChangeAspect="1" noChangeArrowheads="1"/>
          </p:cNvPicPr>
          <p:nvPr/>
        </p:nvPicPr>
        <p:blipFill>
          <a:blip r:embed="rId3" cstate="print"/>
          <a:srcRect/>
          <a:stretch>
            <a:fillRect/>
          </a:stretch>
        </p:blipFill>
        <p:spPr bwMode="auto">
          <a:xfrm>
            <a:off x="5112060" y="740701"/>
            <a:ext cx="3492388" cy="2328259"/>
          </a:xfrm>
          <a:prstGeom prst="rect">
            <a:avLst/>
          </a:prstGeom>
          <a:noFill/>
        </p:spPr>
      </p:pic>
      <p:sp>
        <p:nvSpPr>
          <p:cNvPr id="20482" name="Tijdelijke aanduiding voor dianummer 3"/>
          <p:cNvSpPr txBox="1">
            <a:spLocks noGrp="1"/>
          </p:cNvSpPr>
          <p:nvPr/>
        </p:nvSpPr>
        <p:spPr bwMode="auto">
          <a:xfrm>
            <a:off x="7239000" y="2492375"/>
            <a:ext cx="1905000" cy="457200"/>
          </a:xfrm>
          <a:prstGeom prst="rect">
            <a:avLst/>
          </a:prstGeom>
          <a:noFill/>
          <a:ln w="9525">
            <a:noFill/>
            <a:miter lim="800000"/>
            <a:headEnd/>
            <a:tailEnd/>
          </a:ln>
        </p:spPr>
        <p:txBody>
          <a:bodyPr/>
          <a:lstStyle/>
          <a:p>
            <a:pPr algn="r"/>
            <a:fld id="{09EC457F-440D-42D6-860C-9FBA7ED3822D}" type="slidenum">
              <a:rPr lang="en-US" sz="1400">
                <a:solidFill>
                  <a:schemeClr val="bg1"/>
                </a:solidFill>
                <a:ea typeface="Osaka" pitchFamily="96" charset="-128"/>
              </a:rPr>
              <a:pPr algn="r"/>
              <a:t>32</a:t>
            </a:fld>
            <a:endParaRPr lang="en-US" sz="1400">
              <a:solidFill>
                <a:schemeClr val="bg1"/>
              </a:solidFill>
              <a:ea typeface="Osaka" pitchFamily="96" charset="-128"/>
            </a:endParaRPr>
          </a:p>
        </p:txBody>
      </p:sp>
      <p:sp>
        <p:nvSpPr>
          <p:cNvPr id="20483" name="Rectangle 2"/>
          <p:cNvSpPr>
            <a:spLocks noGrp="1" noChangeArrowheads="1"/>
          </p:cNvSpPr>
          <p:nvPr>
            <p:ph type="title"/>
          </p:nvPr>
        </p:nvSpPr>
        <p:spPr>
          <a:xfrm>
            <a:off x="-468560" y="0"/>
            <a:ext cx="6624736" cy="1143000"/>
          </a:xfrm>
        </p:spPr>
        <p:txBody>
          <a:bodyPr/>
          <a:lstStyle/>
          <a:p>
            <a:pPr eaLnBrk="1" hangingPunct="1"/>
            <a:r>
              <a:rPr lang="cs-CZ" sz="2800" dirty="0" smtClean="0">
                <a:solidFill>
                  <a:srgbClr val="0070C0"/>
                </a:solidFill>
                <a:latin typeface="Arial" pitchFamily="34" charset="0"/>
                <a:cs typeface="Arial" pitchFamily="34" charset="0"/>
              </a:rPr>
              <a:t>Příklad – Drůbeží frikasé</a:t>
            </a:r>
            <a:endParaRPr lang="en-GB" sz="2800" dirty="0" smtClean="0">
              <a:solidFill>
                <a:srgbClr val="0070C0"/>
              </a:solidFill>
              <a:latin typeface="Arial" pitchFamily="34" charset="0"/>
              <a:cs typeface="Arial" pitchFamily="34" charset="0"/>
            </a:endParaRPr>
          </a:p>
        </p:txBody>
      </p:sp>
      <p:pic>
        <p:nvPicPr>
          <p:cNvPr id="20486" name="Picture 2"/>
          <p:cNvPicPr>
            <a:picLocks noChangeAspect="1" noChangeArrowheads="1"/>
          </p:cNvPicPr>
          <p:nvPr/>
        </p:nvPicPr>
        <p:blipFill>
          <a:blip r:embed="rId4" cstate="print"/>
          <a:srcRect/>
          <a:stretch>
            <a:fillRect/>
          </a:stretch>
        </p:blipFill>
        <p:spPr bwMode="auto">
          <a:xfrm>
            <a:off x="0" y="5886450"/>
            <a:ext cx="9144000" cy="971550"/>
          </a:xfrm>
          <a:prstGeom prst="rect">
            <a:avLst/>
          </a:prstGeom>
          <a:noFill/>
          <a:ln w="9525">
            <a:noFill/>
            <a:miter lim="800000"/>
            <a:headEnd/>
            <a:tailEnd/>
          </a:ln>
        </p:spPr>
      </p:pic>
      <p:pic>
        <p:nvPicPr>
          <p:cNvPr id="20487" name="Picture 10" descr="C:\Users\Alexandra.Krausova\AppData\Local\Microsoft\Windows\Temporary Internet Files\Content.Outlook\7Z2JE26O\Choices_Czech_transp.png"/>
          <p:cNvPicPr>
            <a:picLocks noChangeAspect="1" noChangeArrowheads="1"/>
          </p:cNvPicPr>
          <p:nvPr/>
        </p:nvPicPr>
        <p:blipFill>
          <a:blip r:embed="rId5" cstate="print"/>
          <a:srcRect/>
          <a:stretch>
            <a:fillRect/>
          </a:stretch>
        </p:blipFill>
        <p:spPr bwMode="auto">
          <a:xfrm>
            <a:off x="8039100" y="0"/>
            <a:ext cx="1104900" cy="1079500"/>
          </a:xfrm>
          <a:prstGeom prst="rect">
            <a:avLst/>
          </a:prstGeom>
          <a:noFill/>
          <a:ln w="9525">
            <a:noFill/>
            <a:miter lim="800000"/>
            <a:headEnd/>
            <a:tailEnd/>
          </a:ln>
        </p:spPr>
      </p:pic>
      <p:pic>
        <p:nvPicPr>
          <p:cNvPr id="148482" name="Picture 2"/>
          <p:cNvPicPr>
            <a:picLocks noChangeAspect="1" noChangeArrowheads="1"/>
          </p:cNvPicPr>
          <p:nvPr/>
        </p:nvPicPr>
        <p:blipFill>
          <a:blip r:embed="rId6" cstate="print"/>
          <a:srcRect/>
          <a:stretch>
            <a:fillRect/>
          </a:stretch>
        </p:blipFill>
        <p:spPr bwMode="auto">
          <a:xfrm>
            <a:off x="5004048" y="2924944"/>
            <a:ext cx="3355425" cy="2849563"/>
          </a:xfrm>
          <a:prstGeom prst="rect">
            <a:avLst/>
          </a:prstGeom>
          <a:noFill/>
          <a:ln w="9525">
            <a:noFill/>
            <a:miter lim="800000"/>
            <a:headEnd/>
            <a:tailEnd/>
          </a:ln>
        </p:spPr>
      </p:pic>
      <p:pic>
        <p:nvPicPr>
          <p:cNvPr id="148483" name="Picture 3"/>
          <p:cNvPicPr>
            <a:picLocks noChangeAspect="1" noChangeArrowheads="1"/>
          </p:cNvPicPr>
          <p:nvPr/>
        </p:nvPicPr>
        <p:blipFill>
          <a:blip r:embed="rId7" cstate="print"/>
          <a:srcRect/>
          <a:stretch>
            <a:fillRect/>
          </a:stretch>
        </p:blipFill>
        <p:spPr bwMode="auto">
          <a:xfrm>
            <a:off x="0" y="1052736"/>
            <a:ext cx="3413041" cy="4824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dianummer 3"/>
          <p:cNvSpPr txBox="1">
            <a:spLocks noGrp="1"/>
          </p:cNvSpPr>
          <p:nvPr/>
        </p:nvSpPr>
        <p:spPr bwMode="auto">
          <a:xfrm>
            <a:off x="7239000" y="2492375"/>
            <a:ext cx="1905000" cy="457200"/>
          </a:xfrm>
          <a:prstGeom prst="rect">
            <a:avLst/>
          </a:prstGeom>
          <a:noFill/>
          <a:ln w="9525">
            <a:noFill/>
            <a:miter lim="800000"/>
            <a:headEnd/>
            <a:tailEnd/>
          </a:ln>
        </p:spPr>
        <p:txBody>
          <a:bodyPr/>
          <a:lstStyle/>
          <a:p>
            <a:pPr algn="r"/>
            <a:fld id="{09EC457F-440D-42D6-860C-9FBA7ED3822D}" type="slidenum">
              <a:rPr lang="en-US" sz="1400">
                <a:solidFill>
                  <a:schemeClr val="bg1"/>
                </a:solidFill>
                <a:ea typeface="Osaka" pitchFamily="96" charset="-128"/>
              </a:rPr>
              <a:pPr algn="r"/>
              <a:t>33</a:t>
            </a:fld>
            <a:endParaRPr lang="en-US" sz="1400">
              <a:solidFill>
                <a:schemeClr val="bg1"/>
              </a:solidFill>
              <a:ea typeface="Osaka" pitchFamily="96" charset="-128"/>
            </a:endParaRPr>
          </a:p>
        </p:txBody>
      </p:sp>
      <p:sp>
        <p:nvSpPr>
          <p:cNvPr id="20483" name="Rectangle 2"/>
          <p:cNvSpPr>
            <a:spLocks noGrp="1" noChangeArrowheads="1"/>
          </p:cNvSpPr>
          <p:nvPr>
            <p:ph type="title"/>
          </p:nvPr>
        </p:nvSpPr>
        <p:spPr/>
        <p:txBody>
          <a:bodyPr/>
          <a:lstStyle/>
          <a:p>
            <a:pPr eaLnBrk="1" hangingPunct="1"/>
            <a:r>
              <a:rPr lang="cs-CZ" sz="2800" dirty="0" smtClean="0">
                <a:solidFill>
                  <a:srgbClr val="0070C0"/>
                </a:solidFill>
                <a:latin typeface="Arial" pitchFamily="34" charset="0"/>
                <a:cs typeface="Arial" pitchFamily="34" charset="0"/>
              </a:rPr>
              <a:t>Příklad – Císařská zelenina</a:t>
            </a:r>
            <a:endParaRPr lang="en-GB" sz="2800" dirty="0" smtClean="0">
              <a:solidFill>
                <a:srgbClr val="0070C0"/>
              </a:solidFill>
              <a:latin typeface="Arial" pitchFamily="34" charset="0"/>
              <a:cs typeface="Arial" pitchFamily="34" charset="0"/>
            </a:endParaRPr>
          </a:p>
        </p:txBody>
      </p:sp>
      <p:pic>
        <p:nvPicPr>
          <p:cNvPr id="20486" name="Picture 2"/>
          <p:cNvPicPr>
            <a:picLocks noChangeAspect="1" noChangeArrowheads="1"/>
          </p:cNvPicPr>
          <p:nvPr/>
        </p:nvPicPr>
        <p:blipFill>
          <a:blip r:embed="rId3" cstate="print"/>
          <a:srcRect/>
          <a:stretch>
            <a:fillRect/>
          </a:stretch>
        </p:blipFill>
        <p:spPr bwMode="auto">
          <a:xfrm>
            <a:off x="0" y="5886450"/>
            <a:ext cx="9144000" cy="971550"/>
          </a:xfrm>
          <a:prstGeom prst="rect">
            <a:avLst/>
          </a:prstGeom>
          <a:noFill/>
          <a:ln w="9525">
            <a:noFill/>
            <a:miter lim="800000"/>
            <a:headEnd/>
            <a:tailEnd/>
          </a:ln>
        </p:spPr>
      </p:pic>
      <p:pic>
        <p:nvPicPr>
          <p:cNvPr id="20487" name="Picture 10" descr="C:\Users\Alexandra.Krausova\AppData\Local\Microsoft\Windows\Temporary Internet Files\Content.Outlook\7Z2JE26O\Choices_Czech_transp.png"/>
          <p:cNvPicPr>
            <a:picLocks noChangeAspect="1" noChangeArrowheads="1"/>
          </p:cNvPicPr>
          <p:nvPr/>
        </p:nvPicPr>
        <p:blipFill>
          <a:blip r:embed="rId4" cstate="print"/>
          <a:srcRect/>
          <a:stretch>
            <a:fillRect/>
          </a:stretch>
        </p:blipFill>
        <p:spPr bwMode="auto">
          <a:xfrm>
            <a:off x="8039100" y="0"/>
            <a:ext cx="1104900" cy="1079500"/>
          </a:xfrm>
          <a:prstGeom prst="rect">
            <a:avLst/>
          </a:prstGeom>
          <a:noFill/>
          <a:ln w="9525">
            <a:noFill/>
            <a:miter lim="800000"/>
            <a:headEnd/>
            <a:tailEnd/>
          </a:ln>
        </p:spPr>
      </p:pic>
      <p:pic>
        <p:nvPicPr>
          <p:cNvPr id="149506" name="Picture 2"/>
          <p:cNvPicPr>
            <a:picLocks noChangeAspect="1" noChangeArrowheads="1"/>
          </p:cNvPicPr>
          <p:nvPr/>
        </p:nvPicPr>
        <p:blipFill>
          <a:blip r:embed="rId5" cstate="print"/>
          <a:srcRect/>
          <a:stretch>
            <a:fillRect/>
          </a:stretch>
        </p:blipFill>
        <p:spPr bwMode="auto">
          <a:xfrm>
            <a:off x="4932040" y="2996952"/>
            <a:ext cx="3769852" cy="2839790"/>
          </a:xfrm>
          <a:prstGeom prst="rect">
            <a:avLst/>
          </a:prstGeom>
          <a:noFill/>
          <a:ln w="9525">
            <a:noFill/>
            <a:miter lim="800000"/>
            <a:headEnd/>
            <a:tailEnd/>
          </a:ln>
        </p:spPr>
      </p:pic>
      <p:pic>
        <p:nvPicPr>
          <p:cNvPr id="149507" name="Picture 3"/>
          <p:cNvPicPr>
            <a:picLocks noChangeAspect="1" noChangeArrowheads="1"/>
          </p:cNvPicPr>
          <p:nvPr/>
        </p:nvPicPr>
        <p:blipFill>
          <a:blip r:embed="rId6" cstate="print"/>
          <a:srcRect/>
          <a:stretch>
            <a:fillRect/>
          </a:stretch>
        </p:blipFill>
        <p:spPr bwMode="auto">
          <a:xfrm>
            <a:off x="0" y="1700808"/>
            <a:ext cx="4491062" cy="3168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dianummer 3"/>
          <p:cNvSpPr txBox="1">
            <a:spLocks noGrp="1"/>
          </p:cNvSpPr>
          <p:nvPr/>
        </p:nvSpPr>
        <p:spPr bwMode="auto">
          <a:xfrm>
            <a:off x="7239000" y="2492375"/>
            <a:ext cx="1905000" cy="457200"/>
          </a:xfrm>
          <a:prstGeom prst="rect">
            <a:avLst/>
          </a:prstGeom>
          <a:noFill/>
          <a:ln w="9525">
            <a:noFill/>
            <a:miter lim="800000"/>
            <a:headEnd/>
            <a:tailEnd/>
          </a:ln>
        </p:spPr>
        <p:txBody>
          <a:bodyPr/>
          <a:lstStyle/>
          <a:p>
            <a:pPr algn="r"/>
            <a:fld id="{09EC457F-440D-42D6-860C-9FBA7ED3822D}" type="slidenum">
              <a:rPr lang="en-US" sz="1400">
                <a:solidFill>
                  <a:schemeClr val="bg1"/>
                </a:solidFill>
                <a:ea typeface="Osaka" pitchFamily="96" charset="-128"/>
              </a:rPr>
              <a:pPr algn="r"/>
              <a:t>34</a:t>
            </a:fld>
            <a:endParaRPr lang="en-US" sz="1400">
              <a:solidFill>
                <a:schemeClr val="bg1"/>
              </a:solidFill>
              <a:ea typeface="Osaka" pitchFamily="96" charset="-128"/>
            </a:endParaRPr>
          </a:p>
        </p:txBody>
      </p:sp>
      <p:sp>
        <p:nvSpPr>
          <p:cNvPr id="20483" name="Rectangle 2"/>
          <p:cNvSpPr>
            <a:spLocks noGrp="1" noChangeArrowheads="1"/>
          </p:cNvSpPr>
          <p:nvPr>
            <p:ph type="title"/>
          </p:nvPr>
        </p:nvSpPr>
        <p:spPr/>
        <p:txBody>
          <a:bodyPr/>
          <a:lstStyle/>
          <a:p>
            <a:pPr eaLnBrk="1" hangingPunct="1"/>
            <a:r>
              <a:rPr lang="cs-CZ" sz="2800" dirty="0" smtClean="0">
                <a:solidFill>
                  <a:srgbClr val="0070C0"/>
                </a:solidFill>
                <a:latin typeface="Arial" pitchFamily="34" charset="0"/>
                <a:cs typeface="Arial" pitchFamily="34" charset="0"/>
              </a:rPr>
              <a:t>Příklady – Tofu jogurtový krém</a:t>
            </a:r>
            <a:endParaRPr lang="en-GB" sz="2800" dirty="0" smtClean="0">
              <a:solidFill>
                <a:srgbClr val="0070C0"/>
              </a:solidFill>
              <a:latin typeface="Arial" pitchFamily="34" charset="0"/>
              <a:cs typeface="Arial" pitchFamily="34" charset="0"/>
            </a:endParaRPr>
          </a:p>
        </p:txBody>
      </p:sp>
      <p:pic>
        <p:nvPicPr>
          <p:cNvPr id="20486" name="Picture 2"/>
          <p:cNvPicPr>
            <a:picLocks noChangeAspect="1" noChangeArrowheads="1"/>
          </p:cNvPicPr>
          <p:nvPr/>
        </p:nvPicPr>
        <p:blipFill>
          <a:blip r:embed="rId3" cstate="print"/>
          <a:srcRect/>
          <a:stretch>
            <a:fillRect/>
          </a:stretch>
        </p:blipFill>
        <p:spPr bwMode="auto">
          <a:xfrm>
            <a:off x="0" y="5886450"/>
            <a:ext cx="9144000" cy="971550"/>
          </a:xfrm>
          <a:prstGeom prst="rect">
            <a:avLst/>
          </a:prstGeom>
          <a:noFill/>
          <a:ln w="9525">
            <a:noFill/>
            <a:miter lim="800000"/>
            <a:headEnd/>
            <a:tailEnd/>
          </a:ln>
        </p:spPr>
      </p:pic>
      <p:pic>
        <p:nvPicPr>
          <p:cNvPr id="20487" name="Picture 10" descr="C:\Users\Alexandra.Krausova\AppData\Local\Microsoft\Windows\Temporary Internet Files\Content.Outlook\7Z2JE26O\Choices_Czech_transp.png"/>
          <p:cNvPicPr>
            <a:picLocks noChangeAspect="1" noChangeArrowheads="1"/>
          </p:cNvPicPr>
          <p:nvPr/>
        </p:nvPicPr>
        <p:blipFill>
          <a:blip r:embed="rId4" cstate="print"/>
          <a:srcRect/>
          <a:stretch>
            <a:fillRect/>
          </a:stretch>
        </p:blipFill>
        <p:spPr bwMode="auto">
          <a:xfrm>
            <a:off x="8039100" y="0"/>
            <a:ext cx="1104900" cy="1079500"/>
          </a:xfrm>
          <a:prstGeom prst="rect">
            <a:avLst/>
          </a:prstGeom>
          <a:noFill/>
          <a:ln w="9525">
            <a:noFill/>
            <a:miter lim="800000"/>
            <a:headEnd/>
            <a:tailEnd/>
          </a:ln>
        </p:spPr>
      </p:pic>
      <p:pic>
        <p:nvPicPr>
          <p:cNvPr id="150531" name="Picture 3"/>
          <p:cNvPicPr>
            <a:picLocks noChangeAspect="1" noChangeArrowheads="1"/>
          </p:cNvPicPr>
          <p:nvPr/>
        </p:nvPicPr>
        <p:blipFill>
          <a:blip r:embed="rId5" cstate="print"/>
          <a:srcRect/>
          <a:stretch>
            <a:fillRect/>
          </a:stretch>
        </p:blipFill>
        <p:spPr bwMode="auto">
          <a:xfrm>
            <a:off x="4932040" y="2924944"/>
            <a:ext cx="3766535" cy="2985970"/>
          </a:xfrm>
          <a:prstGeom prst="rect">
            <a:avLst/>
          </a:prstGeom>
          <a:noFill/>
          <a:ln w="9525">
            <a:noFill/>
            <a:miter lim="800000"/>
            <a:headEnd/>
            <a:tailEnd/>
          </a:ln>
        </p:spPr>
      </p:pic>
      <p:pic>
        <p:nvPicPr>
          <p:cNvPr id="150530" name="Picture 2" descr="C:\Users\jiri.brat\Documents\JB_firma\Skolni recepty\Výběr\Jogurt tofu 2.JPG"/>
          <p:cNvPicPr>
            <a:picLocks noChangeAspect="1" noChangeArrowheads="1"/>
          </p:cNvPicPr>
          <p:nvPr/>
        </p:nvPicPr>
        <p:blipFill>
          <a:blip r:embed="rId6" cstate="print"/>
          <a:srcRect/>
          <a:stretch>
            <a:fillRect/>
          </a:stretch>
        </p:blipFill>
        <p:spPr bwMode="auto">
          <a:xfrm>
            <a:off x="6732240" y="1124744"/>
            <a:ext cx="1632181" cy="2448272"/>
          </a:xfrm>
          <a:prstGeom prst="rect">
            <a:avLst/>
          </a:prstGeom>
          <a:noFill/>
        </p:spPr>
      </p:pic>
      <p:pic>
        <p:nvPicPr>
          <p:cNvPr id="150532" name="Picture 4"/>
          <p:cNvPicPr>
            <a:picLocks noChangeAspect="1" noChangeArrowheads="1"/>
          </p:cNvPicPr>
          <p:nvPr/>
        </p:nvPicPr>
        <p:blipFill>
          <a:blip r:embed="rId7" cstate="print"/>
          <a:srcRect/>
          <a:stretch>
            <a:fillRect/>
          </a:stretch>
        </p:blipFill>
        <p:spPr bwMode="auto">
          <a:xfrm>
            <a:off x="899592" y="1412776"/>
            <a:ext cx="3238499" cy="42484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jdelijke aanduiding voor dianummer 3"/>
          <p:cNvSpPr txBox="1">
            <a:spLocks noGrp="1"/>
          </p:cNvSpPr>
          <p:nvPr/>
        </p:nvSpPr>
        <p:spPr bwMode="auto">
          <a:xfrm>
            <a:off x="7239000" y="2492375"/>
            <a:ext cx="1905000" cy="457200"/>
          </a:xfrm>
          <a:prstGeom prst="rect">
            <a:avLst/>
          </a:prstGeom>
          <a:noFill/>
          <a:ln w="9525">
            <a:noFill/>
            <a:miter lim="800000"/>
            <a:headEnd/>
            <a:tailEnd/>
          </a:ln>
        </p:spPr>
        <p:txBody>
          <a:bodyPr/>
          <a:lstStyle/>
          <a:p>
            <a:pPr algn="r"/>
            <a:fld id="{09EC457F-440D-42D6-860C-9FBA7ED3822D}" type="slidenum">
              <a:rPr lang="en-US" sz="1400">
                <a:solidFill>
                  <a:schemeClr val="bg1"/>
                </a:solidFill>
                <a:ea typeface="Osaka" pitchFamily="96" charset="-128"/>
              </a:rPr>
              <a:pPr algn="r"/>
              <a:t>35</a:t>
            </a:fld>
            <a:endParaRPr lang="en-US" sz="1400">
              <a:solidFill>
                <a:schemeClr val="bg1"/>
              </a:solidFill>
              <a:ea typeface="Osaka" pitchFamily="96" charset="-128"/>
            </a:endParaRPr>
          </a:p>
        </p:txBody>
      </p:sp>
      <p:sp>
        <p:nvSpPr>
          <p:cNvPr id="20483" name="Rectangle 2"/>
          <p:cNvSpPr>
            <a:spLocks noGrp="1" noChangeArrowheads="1"/>
          </p:cNvSpPr>
          <p:nvPr>
            <p:ph type="title"/>
          </p:nvPr>
        </p:nvSpPr>
        <p:spPr/>
        <p:txBody>
          <a:bodyPr/>
          <a:lstStyle/>
          <a:p>
            <a:pPr eaLnBrk="1" hangingPunct="1"/>
            <a:r>
              <a:rPr lang="cs-CZ" sz="2800" dirty="0" smtClean="0">
                <a:solidFill>
                  <a:srgbClr val="0070C0"/>
                </a:solidFill>
                <a:latin typeface="Arial" pitchFamily="34" charset="0"/>
                <a:cs typeface="Arial" pitchFamily="34" charset="0"/>
              </a:rPr>
              <a:t>Příklad – </a:t>
            </a:r>
            <a:r>
              <a:rPr lang="cs-CZ" sz="2800" dirty="0" err="1" smtClean="0">
                <a:solidFill>
                  <a:srgbClr val="0070C0"/>
                </a:solidFill>
                <a:latin typeface="Arial" pitchFamily="34" charset="0"/>
                <a:cs typeface="Arial" pitchFamily="34" charset="0"/>
              </a:rPr>
              <a:t>Alsa</a:t>
            </a:r>
            <a:r>
              <a:rPr lang="cs-CZ" sz="2800" dirty="0" smtClean="0">
                <a:solidFill>
                  <a:srgbClr val="0070C0"/>
                </a:solidFill>
                <a:latin typeface="Arial" pitchFamily="34" charset="0"/>
                <a:cs typeface="Arial" pitchFamily="34" charset="0"/>
              </a:rPr>
              <a:t> Instantní nápoj pomeranč</a:t>
            </a:r>
            <a:endParaRPr lang="en-GB" sz="2800" dirty="0" smtClean="0">
              <a:solidFill>
                <a:srgbClr val="0070C0"/>
              </a:solidFill>
              <a:latin typeface="Arial" pitchFamily="34" charset="0"/>
              <a:cs typeface="Arial" pitchFamily="34" charset="0"/>
            </a:endParaRPr>
          </a:p>
        </p:txBody>
      </p:sp>
      <p:pic>
        <p:nvPicPr>
          <p:cNvPr id="20486" name="Picture 2"/>
          <p:cNvPicPr>
            <a:picLocks noChangeAspect="1" noChangeArrowheads="1"/>
          </p:cNvPicPr>
          <p:nvPr/>
        </p:nvPicPr>
        <p:blipFill>
          <a:blip r:embed="rId3" cstate="print"/>
          <a:srcRect/>
          <a:stretch>
            <a:fillRect/>
          </a:stretch>
        </p:blipFill>
        <p:spPr bwMode="auto">
          <a:xfrm>
            <a:off x="0" y="5886450"/>
            <a:ext cx="9144000" cy="971550"/>
          </a:xfrm>
          <a:prstGeom prst="rect">
            <a:avLst/>
          </a:prstGeom>
          <a:noFill/>
          <a:ln w="9525">
            <a:noFill/>
            <a:miter lim="800000"/>
            <a:headEnd/>
            <a:tailEnd/>
          </a:ln>
        </p:spPr>
      </p:pic>
      <p:pic>
        <p:nvPicPr>
          <p:cNvPr id="20487" name="Picture 10" descr="C:\Users\Alexandra.Krausova\AppData\Local\Microsoft\Windows\Temporary Internet Files\Content.Outlook\7Z2JE26O\Choices_Czech_transp.png"/>
          <p:cNvPicPr>
            <a:picLocks noChangeAspect="1" noChangeArrowheads="1"/>
          </p:cNvPicPr>
          <p:nvPr/>
        </p:nvPicPr>
        <p:blipFill>
          <a:blip r:embed="rId4" cstate="print"/>
          <a:srcRect/>
          <a:stretch>
            <a:fillRect/>
          </a:stretch>
        </p:blipFill>
        <p:spPr bwMode="auto">
          <a:xfrm>
            <a:off x="8039100" y="0"/>
            <a:ext cx="1104900" cy="1079500"/>
          </a:xfrm>
          <a:prstGeom prst="rect">
            <a:avLst/>
          </a:prstGeom>
          <a:noFill/>
          <a:ln w="9525">
            <a:noFill/>
            <a:miter lim="800000"/>
            <a:headEnd/>
            <a:tailEnd/>
          </a:ln>
        </p:spPr>
      </p:pic>
      <p:pic>
        <p:nvPicPr>
          <p:cNvPr id="151554" name="Picture 2"/>
          <p:cNvPicPr>
            <a:picLocks noChangeAspect="1" noChangeArrowheads="1"/>
          </p:cNvPicPr>
          <p:nvPr/>
        </p:nvPicPr>
        <p:blipFill>
          <a:blip r:embed="rId5" cstate="print"/>
          <a:srcRect/>
          <a:stretch>
            <a:fillRect/>
          </a:stretch>
        </p:blipFill>
        <p:spPr bwMode="auto">
          <a:xfrm>
            <a:off x="5290369" y="2564904"/>
            <a:ext cx="3853631" cy="2779668"/>
          </a:xfrm>
          <a:prstGeom prst="rect">
            <a:avLst/>
          </a:prstGeom>
          <a:noFill/>
          <a:ln w="9525">
            <a:noFill/>
            <a:miter lim="800000"/>
            <a:headEnd/>
            <a:tailEnd/>
          </a:ln>
        </p:spPr>
      </p:pic>
      <p:pic>
        <p:nvPicPr>
          <p:cNvPr id="151555" name="Picture 3"/>
          <p:cNvPicPr>
            <a:picLocks noChangeAspect="1" noChangeArrowheads="1"/>
          </p:cNvPicPr>
          <p:nvPr/>
        </p:nvPicPr>
        <p:blipFill>
          <a:blip r:embed="rId6" cstate="print"/>
          <a:srcRect/>
          <a:stretch>
            <a:fillRect/>
          </a:stretch>
        </p:blipFill>
        <p:spPr bwMode="auto">
          <a:xfrm>
            <a:off x="323528" y="2420888"/>
            <a:ext cx="4565697" cy="16561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7"/>
          <p:cNvPicPr>
            <a:picLocks noChangeAspect="1" noChangeArrowheads="1"/>
          </p:cNvPicPr>
          <p:nvPr/>
        </p:nvPicPr>
        <p:blipFill>
          <a:blip r:embed="rId3" cstate="print"/>
          <a:srcRect/>
          <a:stretch>
            <a:fillRect/>
          </a:stretch>
        </p:blipFill>
        <p:spPr bwMode="auto">
          <a:xfrm>
            <a:off x="468313" y="0"/>
            <a:ext cx="8383587" cy="6381328"/>
          </a:xfrm>
          <a:prstGeom prst="rect">
            <a:avLst/>
          </a:prstGeom>
          <a:noFill/>
          <a:ln w="9525">
            <a:noFill/>
            <a:miter lim="800000"/>
            <a:headEnd/>
            <a:tailEnd/>
          </a:ln>
        </p:spPr>
      </p:pic>
      <p:sp>
        <p:nvSpPr>
          <p:cNvPr id="57347" name="Rectangle 2"/>
          <p:cNvSpPr>
            <a:spLocks noGrp="1" noChangeArrowheads="1"/>
          </p:cNvSpPr>
          <p:nvPr>
            <p:ph type="title"/>
          </p:nvPr>
        </p:nvSpPr>
        <p:spPr>
          <a:xfrm>
            <a:off x="323850" y="188913"/>
            <a:ext cx="8229600" cy="792162"/>
          </a:xfrm>
        </p:spPr>
        <p:txBody>
          <a:bodyPr/>
          <a:lstStyle/>
          <a:p>
            <a:pPr eaLnBrk="1" hangingPunct="1"/>
            <a:r>
              <a:rPr lang="cs-CZ" sz="2800" dirty="0" smtClean="0">
                <a:solidFill>
                  <a:srgbClr val="0070C0"/>
                </a:solidFill>
                <a:latin typeface="Arial" pitchFamily="34" charset="0"/>
                <a:cs typeface="Arial" pitchFamily="34" charset="0"/>
              </a:rPr>
              <a:t>Děkuji za pozornost</a:t>
            </a:r>
            <a:endParaRPr lang="en-GB" sz="2800" dirty="0" smtClean="0">
              <a:solidFill>
                <a:srgbClr val="0070C0"/>
              </a:solidFill>
              <a:latin typeface="Arial" pitchFamily="34" charset="0"/>
              <a:cs typeface="Arial" pitchFamily="34" charset="0"/>
            </a:endParaRPr>
          </a:p>
        </p:txBody>
      </p:sp>
      <p:sp>
        <p:nvSpPr>
          <p:cNvPr id="57348" name="Rectangle 3"/>
          <p:cNvSpPr>
            <a:spLocks noChangeArrowheads="1"/>
          </p:cNvSpPr>
          <p:nvPr/>
        </p:nvSpPr>
        <p:spPr bwMode="auto">
          <a:xfrm>
            <a:off x="1481138" y="3200400"/>
            <a:ext cx="184150" cy="457200"/>
          </a:xfrm>
          <a:prstGeom prst="rect">
            <a:avLst/>
          </a:prstGeom>
          <a:noFill/>
          <a:ln w="9525" algn="ctr">
            <a:noFill/>
            <a:miter lim="800000"/>
            <a:headEnd/>
            <a:tailEnd/>
          </a:ln>
        </p:spPr>
        <p:txBody>
          <a:bodyPr wrap="none" anchor="ctr">
            <a:spAutoFit/>
          </a:bodyPr>
          <a:lstStyle/>
          <a:p>
            <a:endParaRPr lang="en-GB">
              <a:solidFill>
                <a:schemeClr val="tx1"/>
              </a:solidFill>
              <a:latin typeface="Times"/>
            </a:endParaRPr>
          </a:p>
        </p:txBody>
      </p:sp>
      <p:sp>
        <p:nvSpPr>
          <p:cNvPr id="57349" name="Text Box 5"/>
          <p:cNvSpPr txBox="1">
            <a:spLocks noChangeArrowheads="1"/>
          </p:cNvSpPr>
          <p:nvPr/>
        </p:nvSpPr>
        <p:spPr bwMode="auto">
          <a:xfrm>
            <a:off x="179388" y="4868863"/>
            <a:ext cx="8964612" cy="738187"/>
          </a:xfrm>
          <a:prstGeom prst="rect">
            <a:avLst/>
          </a:prstGeom>
          <a:noFill/>
          <a:ln w="9525" algn="ctr">
            <a:noFill/>
            <a:miter lim="800000"/>
            <a:headEnd/>
            <a:tailEnd/>
          </a:ln>
        </p:spPr>
        <p:txBody>
          <a:bodyPr>
            <a:spAutoFit/>
          </a:bodyPr>
          <a:lstStyle/>
          <a:p>
            <a:pPr algn="ctr"/>
            <a:r>
              <a:rPr lang="cs-CZ" sz="2100" dirty="0">
                <a:latin typeface="Gill Sans MT" pitchFamily="34" charset="-18"/>
              </a:rPr>
              <a:t>Výrobky odpovídají mezinárodním kriteriím </a:t>
            </a:r>
          </a:p>
          <a:p>
            <a:pPr algn="ctr"/>
            <a:r>
              <a:rPr lang="cs-CZ" sz="2100" dirty="0">
                <a:latin typeface="Gill Sans MT" pitchFamily="34" charset="-18"/>
              </a:rPr>
              <a:t>z hlediska obsahu SAFA, TFA, sodíku a přidaného cukru</a:t>
            </a:r>
            <a:endParaRPr lang="en-GB" sz="2100" dirty="0">
              <a:latin typeface="Gill Sans MT" pitchFamily="34" charset="-18"/>
            </a:endParaRPr>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ovéPole 11"/>
          <p:cNvSpPr txBox="1">
            <a:spLocks noChangeArrowheads="1"/>
          </p:cNvSpPr>
          <p:nvPr/>
        </p:nvSpPr>
        <p:spPr bwMode="auto">
          <a:xfrm>
            <a:off x="1231237" y="5192095"/>
            <a:ext cx="6604150" cy="1373592"/>
          </a:xfrm>
          <a:prstGeom prst="rect">
            <a:avLst/>
          </a:prstGeom>
          <a:noFill/>
          <a:ln w="9525">
            <a:noFill/>
            <a:miter lim="800000"/>
            <a:headEnd/>
            <a:tailEnd/>
          </a:ln>
        </p:spPr>
        <p:txBody>
          <a:bodyPr lIns="80147" tIns="40074" rIns="80147" bIns="40074">
            <a:spAutoFit/>
          </a:bodyPr>
          <a:lstStyle/>
          <a:p>
            <a:pPr algn="ctr"/>
            <a:r>
              <a:rPr lang="cs-CZ" sz="2100" dirty="0">
                <a:solidFill>
                  <a:srgbClr val="00B0F0"/>
                </a:solidFill>
                <a:latin typeface="Gill Sans MT" pitchFamily="34" charset="-18"/>
              </a:rPr>
              <a:t>www.</a:t>
            </a:r>
            <a:r>
              <a:rPr lang="cs-CZ" sz="2100" dirty="0" err="1">
                <a:solidFill>
                  <a:srgbClr val="00B0F0"/>
                </a:solidFill>
                <a:latin typeface="Gill Sans MT" pitchFamily="34" charset="-18"/>
              </a:rPr>
              <a:t>vimcojim.cz</a:t>
            </a:r>
            <a:endParaRPr lang="cs-CZ" sz="2100" dirty="0">
              <a:solidFill>
                <a:srgbClr val="00B0F0"/>
              </a:solidFill>
              <a:latin typeface="Gill Sans MT" pitchFamily="34" charset="-18"/>
            </a:endParaRPr>
          </a:p>
          <a:p>
            <a:pPr algn="ctr"/>
            <a:r>
              <a:rPr lang="cs-CZ" sz="2100" dirty="0" err="1">
                <a:solidFill>
                  <a:srgbClr val="00B0F0"/>
                </a:solidFill>
                <a:latin typeface="Gill Sans MT" pitchFamily="34" charset="-18"/>
              </a:rPr>
              <a:t>Drtinova</a:t>
            </a:r>
            <a:r>
              <a:rPr lang="cs-CZ" sz="2100" dirty="0">
                <a:solidFill>
                  <a:srgbClr val="00B0F0"/>
                </a:solidFill>
                <a:latin typeface="Gill Sans MT" pitchFamily="34" charset="-18"/>
              </a:rPr>
              <a:t> 10, 150 00 Praha 5</a:t>
            </a:r>
          </a:p>
          <a:p>
            <a:pPr algn="ctr"/>
            <a:r>
              <a:rPr lang="cs-CZ" sz="2100" dirty="0" smtClean="0">
                <a:solidFill>
                  <a:srgbClr val="00B0F0"/>
                </a:solidFill>
                <a:latin typeface="Gill Sans MT" pitchFamily="34" charset="-18"/>
              </a:rPr>
              <a:t>Ing. Lucie Gonzálezová, mob.: +420-602259365</a:t>
            </a:r>
          </a:p>
          <a:p>
            <a:pPr algn="ctr"/>
            <a:r>
              <a:rPr lang="cs-CZ" sz="2100" dirty="0" smtClean="0">
                <a:solidFill>
                  <a:srgbClr val="00B0F0"/>
                </a:solidFill>
                <a:latin typeface="Gill Sans MT" pitchFamily="34" charset="-18"/>
              </a:rPr>
              <a:t>info@</a:t>
            </a:r>
            <a:r>
              <a:rPr lang="cs-CZ" sz="2100" dirty="0" err="1" smtClean="0">
                <a:solidFill>
                  <a:srgbClr val="00B0F0"/>
                </a:solidFill>
                <a:latin typeface="Gill Sans MT" pitchFamily="34" charset="-18"/>
              </a:rPr>
              <a:t>vimcojim.cz</a:t>
            </a:r>
            <a:endParaRPr lang="cs-CZ" sz="2100" dirty="0">
              <a:solidFill>
                <a:srgbClr val="00B0F0"/>
              </a:solidFill>
              <a:latin typeface="Gill Sans MT" pitchFamily="34" charset="-18"/>
            </a:endParaRPr>
          </a:p>
        </p:txBody>
      </p:sp>
      <p:pic>
        <p:nvPicPr>
          <p:cNvPr id="15363" name="Obrázek 6" descr="C:\Users\Alexandra.Krausova\AppData\Local\Microsoft\Windows\Temporary Internet Files\Content.Outlook\7Z2JE26O\VCJ_logo_RGB.jpg"/>
          <p:cNvPicPr>
            <a:picLocks noChangeAspect="1" noChangeArrowheads="1"/>
          </p:cNvPicPr>
          <p:nvPr/>
        </p:nvPicPr>
        <p:blipFill>
          <a:blip r:embed="rId2" cstate="print"/>
          <a:srcRect/>
          <a:stretch>
            <a:fillRect/>
          </a:stretch>
        </p:blipFill>
        <p:spPr bwMode="auto">
          <a:xfrm>
            <a:off x="3710000" y="3324611"/>
            <a:ext cx="1539385" cy="1606871"/>
          </a:xfrm>
          <a:prstGeom prst="rect">
            <a:avLst/>
          </a:prstGeom>
          <a:noFill/>
          <a:ln w="9525">
            <a:noFill/>
            <a:miter lim="800000"/>
            <a:headEnd/>
            <a:tailEnd/>
          </a:ln>
        </p:spPr>
      </p:pic>
      <p:grpSp>
        <p:nvGrpSpPr>
          <p:cNvPr id="2" name="Skupina 26"/>
          <p:cNvGrpSpPr>
            <a:grpSpLocks/>
          </p:cNvGrpSpPr>
          <p:nvPr/>
        </p:nvGrpSpPr>
        <p:grpSpPr bwMode="auto">
          <a:xfrm>
            <a:off x="323081" y="228937"/>
            <a:ext cx="8412318" cy="4621914"/>
            <a:chOff x="377825" y="252413"/>
            <a:chExt cx="9837738" cy="5095875"/>
          </a:xfrm>
        </p:grpSpPr>
        <p:pic>
          <p:nvPicPr>
            <p:cNvPr id="15365" name="Picture 19"/>
            <p:cNvPicPr>
              <a:picLocks noChangeAspect="1" noChangeArrowheads="1"/>
            </p:cNvPicPr>
            <p:nvPr/>
          </p:nvPicPr>
          <p:blipFill>
            <a:blip r:embed="rId3" cstate="print"/>
            <a:srcRect/>
            <a:stretch>
              <a:fillRect/>
            </a:stretch>
          </p:blipFill>
          <p:spPr bwMode="auto">
            <a:xfrm>
              <a:off x="9234488" y="2530475"/>
              <a:ext cx="762000" cy="619125"/>
            </a:xfrm>
            <a:prstGeom prst="rect">
              <a:avLst/>
            </a:prstGeom>
            <a:noFill/>
            <a:ln w="9525">
              <a:noFill/>
              <a:miter lim="800000"/>
              <a:headEnd/>
              <a:tailEnd/>
            </a:ln>
          </p:spPr>
        </p:pic>
        <p:pic>
          <p:nvPicPr>
            <p:cNvPr id="15366" name="Picture 17"/>
            <p:cNvPicPr>
              <a:picLocks noChangeAspect="1" noChangeArrowheads="1"/>
            </p:cNvPicPr>
            <p:nvPr/>
          </p:nvPicPr>
          <p:blipFill>
            <a:blip r:embed="rId4" cstate="print"/>
            <a:srcRect/>
            <a:stretch>
              <a:fillRect/>
            </a:stretch>
          </p:blipFill>
          <p:spPr bwMode="auto">
            <a:xfrm>
              <a:off x="3833813" y="1404938"/>
              <a:ext cx="904875" cy="857250"/>
            </a:xfrm>
            <a:prstGeom prst="rect">
              <a:avLst/>
            </a:prstGeom>
            <a:noFill/>
            <a:ln w="9525">
              <a:noFill/>
              <a:miter lim="800000"/>
              <a:headEnd/>
              <a:tailEnd/>
            </a:ln>
          </p:spPr>
        </p:pic>
        <p:pic>
          <p:nvPicPr>
            <p:cNvPr id="15367" name="Picture 8"/>
            <p:cNvPicPr>
              <a:picLocks noChangeAspect="1" noChangeArrowheads="1"/>
            </p:cNvPicPr>
            <p:nvPr/>
          </p:nvPicPr>
          <p:blipFill>
            <a:blip r:embed="rId5" cstate="print"/>
            <a:srcRect/>
            <a:stretch>
              <a:fillRect/>
            </a:stretch>
          </p:blipFill>
          <p:spPr bwMode="auto">
            <a:xfrm>
              <a:off x="377825" y="323850"/>
              <a:ext cx="1081088" cy="804863"/>
            </a:xfrm>
            <a:prstGeom prst="rect">
              <a:avLst/>
            </a:prstGeom>
            <a:noFill/>
            <a:ln w="9525">
              <a:noFill/>
              <a:miter lim="800000"/>
              <a:headEnd/>
              <a:tailEnd/>
            </a:ln>
          </p:spPr>
        </p:pic>
        <p:pic>
          <p:nvPicPr>
            <p:cNvPr id="15368" name="Picture 9"/>
            <p:cNvPicPr>
              <a:picLocks noChangeAspect="1" noChangeArrowheads="1"/>
            </p:cNvPicPr>
            <p:nvPr/>
          </p:nvPicPr>
          <p:blipFill>
            <a:blip r:embed="rId6" cstate="print"/>
            <a:srcRect/>
            <a:stretch>
              <a:fillRect/>
            </a:stretch>
          </p:blipFill>
          <p:spPr bwMode="auto">
            <a:xfrm>
              <a:off x="2178050" y="454025"/>
              <a:ext cx="809625" cy="590550"/>
            </a:xfrm>
            <a:prstGeom prst="rect">
              <a:avLst/>
            </a:prstGeom>
            <a:noFill/>
            <a:ln w="9525">
              <a:noFill/>
              <a:miter lim="800000"/>
              <a:headEnd/>
              <a:tailEnd/>
            </a:ln>
          </p:spPr>
        </p:pic>
        <p:pic>
          <p:nvPicPr>
            <p:cNvPr id="15369" name="Picture 10"/>
            <p:cNvPicPr>
              <a:picLocks noChangeAspect="1" noChangeArrowheads="1"/>
            </p:cNvPicPr>
            <p:nvPr/>
          </p:nvPicPr>
          <p:blipFill>
            <a:blip r:embed="rId7" cstate="print"/>
            <a:srcRect/>
            <a:stretch>
              <a:fillRect/>
            </a:stretch>
          </p:blipFill>
          <p:spPr bwMode="auto">
            <a:xfrm>
              <a:off x="7191375" y="420688"/>
              <a:ext cx="1323975" cy="695325"/>
            </a:xfrm>
            <a:prstGeom prst="rect">
              <a:avLst/>
            </a:prstGeom>
            <a:noFill/>
            <a:ln w="9525">
              <a:noFill/>
              <a:miter lim="800000"/>
              <a:headEnd/>
              <a:tailEnd/>
            </a:ln>
          </p:spPr>
        </p:pic>
        <p:pic>
          <p:nvPicPr>
            <p:cNvPr id="15370" name="Picture 11"/>
            <p:cNvPicPr>
              <a:picLocks noChangeAspect="1" noChangeArrowheads="1"/>
            </p:cNvPicPr>
            <p:nvPr/>
          </p:nvPicPr>
          <p:blipFill>
            <a:blip r:embed="rId8" cstate="print"/>
            <a:srcRect/>
            <a:stretch>
              <a:fillRect/>
            </a:stretch>
          </p:blipFill>
          <p:spPr bwMode="auto">
            <a:xfrm>
              <a:off x="8959850" y="396875"/>
              <a:ext cx="1066800" cy="676275"/>
            </a:xfrm>
            <a:prstGeom prst="rect">
              <a:avLst/>
            </a:prstGeom>
            <a:noFill/>
            <a:ln w="9525">
              <a:noFill/>
              <a:miter lim="800000"/>
              <a:headEnd/>
              <a:tailEnd/>
            </a:ln>
          </p:spPr>
        </p:pic>
        <p:pic>
          <p:nvPicPr>
            <p:cNvPr id="15371" name="Picture 12"/>
            <p:cNvPicPr>
              <a:picLocks noChangeAspect="1" noChangeArrowheads="1"/>
            </p:cNvPicPr>
            <p:nvPr/>
          </p:nvPicPr>
          <p:blipFill>
            <a:blip r:embed="rId9" cstate="print"/>
            <a:srcRect/>
            <a:stretch>
              <a:fillRect/>
            </a:stretch>
          </p:blipFill>
          <p:spPr bwMode="auto">
            <a:xfrm>
              <a:off x="522288" y="1476375"/>
              <a:ext cx="800100" cy="704850"/>
            </a:xfrm>
            <a:prstGeom prst="rect">
              <a:avLst/>
            </a:prstGeom>
            <a:noFill/>
            <a:ln w="9525">
              <a:noFill/>
              <a:miter lim="800000"/>
              <a:headEnd/>
              <a:tailEnd/>
            </a:ln>
          </p:spPr>
        </p:pic>
        <p:pic>
          <p:nvPicPr>
            <p:cNvPr id="15372" name="Picture 13"/>
            <p:cNvPicPr>
              <a:picLocks noChangeAspect="1" noChangeArrowheads="1"/>
            </p:cNvPicPr>
            <p:nvPr/>
          </p:nvPicPr>
          <p:blipFill>
            <a:blip r:embed="rId10" cstate="print"/>
            <a:srcRect/>
            <a:stretch>
              <a:fillRect/>
            </a:stretch>
          </p:blipFill>
          <p:spPr bwMode="auto">
            <a:xfrm>
              <a:off x="2178050" y="1476375"/>
              <a:ext cx="1019175" cy="733425"/>
            </a:xfrm>
            <a:prstGeom prst="rect">
              <a:avLst/>
            </a:prstGeom>
            <a:noFill/>
            <a:ln w="9525">
              <a:noFill/>
              <a:miter lim="800000"/>
              <a:headEnd/>
              <a:tailEnd/>
            </a:ln>
          </p:spPr>
        </p:pic>
        <p:pic>
          <p:nvPicPr>
            <p:cNvPr id="15373" name="Picture 14"/>
            <p:cNvPicPr>
              <a:picLocks noChangeAspect="1" noChangeArrowheads="1"/>
            </p:cNvPicPr>
            <p:nvPr/>
          </p:nvPicPr>
          <p:blipFill>
            <a:blip r:embed="rId11" cstate="print"/>
            <a:srcRect/>
            <a:stretch>
              <a:fillRect/>
            </a:stretch>
          </p:blipFill>
          <p:spPr bwMode="auto">
            <a:xfrm>
              <a:off x="7362825" y="1476375"/>
              <a:ext cx="990600" cy="742950"/>
            </a:xfrm>
            <a:prstGeom prst="rect">
              <a:avLst/>
            </a:prstGeom>
            <a:noFill/>
            <a:ln w="9525">
              <a:noFill/>
              <a:miter lim="800000"/>
              <a:headEnd/>
              <a:tailEnd/>
            </a:ln>
          </p:spPr>
        </p:pic>
        <p:pic>
          <p:nvPicPr>
            <p:cNvPr id="15374" name="Picture 15"/>
            <p:cNvPicPr>
              <a:picLocks noChangeAspect="1" noChangeArrowheads="1"/>
            </p:cNvPicPr>
            <p:nvPr/>
          </p:nvPicPr>
          <p:blipFill>
            <a:blip r:embed="rId12" cstate="print"/>
            <a:srcRect/>
            <a:stretch>
              <a:fillRect/>
            </a:stretch>
          </p:blipFill>
          <p:spPr bwMode="auto">
            <a:xfrm>
              <a:off x="8985250" y="1260475"/>
              <a:ext cx="1114425" cy="1114425"/>
            </a:xfrm>
            <a:prstGeom prst="rect">
              <a:avLst/>
            </a:prstGeom>
            <a:noFill/>
            <a:ln w="9525">
              <a:noFill/>
              <a:miter lim="800000"/>
              <a:headEnd/>
              <a:tailEnd/>
            </a:ln>
          </p:spPr>
        </p:pic>
        <p:pic>
          <p:nvPicPr>
            <p:cNvPr id="15375" name="Picture 16"/>
            <p:cNvPicPr>
              <a:picLocks noChangeAspect="1" noChangeArrowheads="1"/>
            </p:cNvPicPr>
            <p:nvPr/>
          </p:nvPicPr>
          <p:blipFill>
            <a:blip r:embed="rId13" cstate="print"/>
            <a:srcRect/>
            <a:stretch>
              <a:fillRect/>
            </a:stretch>
          </p:blipFill>
          <p:spPr bwMode="auto">
            <a:xfrm>
              <a:off x="406400" y="2428875"/>
              <a:ext cx="1123950" cy="847725"/>
            </a:xfrm>
            <a:prstGeom prst="rect">
              <a:avLst/>
            </a:prstGeom>
            <a:noFill/>
            <a:ln w="9525">
              <a:noFill/>
              <a:miter lim="800000"/>
              <a:headEnd/>
              <a:tailEnd/>
            </a:ln>
          </p:spPr>
        </p:pic>
        <p:pic>
          <p:nvPicPr>
            <p:cNvPr id="15376" name="Picture 18"/>
            <p:cNvPicPr>
              <a:picLocks noChangeAspect="1" noChangeArrowheads="1"/>
            </p:cNvPicPr>
            <p:nvPr/>
          </p:nvPicPr>
          <p:blipFill>
            <a:blip r:embed="rId14" cstate="print"/>
            <a:srcRect/>
            <a:stretch>
              <a:fillRect/>
            </a:stretch>
          </p:blipFill>
          <p:spPr bwMode="auto">
            <a:xfrm>
              <a:off x="593725" y="3492500"/>
              <a:ext cx="762000" cy="647700"/>
            </a:xfrm>
            <a:prstGeom prst="rect">
              <a:avLst/>
            </a:prstGeom>
            <a:noFill/>
            <a:ln w="9525">
              <a:noFill/>
              <a:miter lim="800000"/>
              <a:headEnd/>
              <a:tailEnd/>
            </a:ln>
          </p:spPr>
        </p:pic>
        <p:pic>
          <p:nvPicPr>
            <p:cNvPr id="15377" name="Picture 20"/>
            <p:cNvPicPr>
              <a:picLocks noChangeAspect="1" noChangeArrowheads="1"/>
            </p:cNvPicPr>
            <p:nvPr/>
          </p:nvPicPr>
          <p:blipFill>
            <a:blip r:embed="rId15" cstate="print"/>
            <a:srcRect/>
            <a:stretch>
              <a:fillRect/>
            </a:stretch>
          </p:blipFill>
          <p:spPr bwMode="auto">
            <a:xfrm>
              <a:off x="2322513" y="2595563"/>
              <a:ext cx="752475" cy="609600"/>
            </a:xfrm>
            <a:prstGeom prst="rect">
              <a:avLst/>
            </a:prstGeom>
            <a:noFill/>
            <a:ln w="9525">
              <a:noFill/>
              <a:miter lim="800000"/>
              <a:headEnd/>
              <a:tailEnd/>
            </a:ln>
          </p:spPr>
        </p:pic>
        <p:pic>
          <p:nvPicPr>
            <p:cNvPr id="15378" name="Picture 21"/>
            <p:cNvPicPr>
              <a:picLocks noChangeAspect="1" noChangeArrowheads="1"/>
            </p:cNvPicPr>
            <p:nvPr/>
          </p:nvPicPr>
          <p:blipFill>
            <a:blip r:embed="rId16" cstate="print"/>
            <a:srcRect/>
            <a:stretch>
              <a:fillRect/>
            </a:stretch>
          </p:blipFill>
          <p:spPr bwMode="auto">
            <a:xfrm>
              <a:off x="5491163" y="1476375"/>
              <a:ext cx="1143000" cy="733425"/>
            </a:xfrm>
            <a:prstGeom prst="rect">
              <a:avLst/>
            </a:prstGeom>
            <a:noFill/>
            <a:ln w="9525">
              <a:noFill/>
              <a:miter lim="800000"/>
              <a:headEnd/>
              <a:tailEnd/>
            </a:ln>
          </p:spPr>
        </p:pic>
        <p:pic>
          <p:nvPicPr>
            <p:cNvPr id="15379" name="Picture 22"/>
            <p:cNvPicPr>
              <a:picLocks noChangeAspect="1" noChangeArrowheads="1"/>
            </p:cNvPicPr>
            <p:nvPr/>
          </p:nvPicPr>
          <p:blipFill>
            <a:blip r:embed="rId17" cstate="print"/>
            <a:srcRect/>
            <a:stretch>
              <a:fillRect/>
            </a:stretch>
          </p:blipFill>
          <p:spPr bwMode="auto">
            <a:xfrm>
              <a:off x="3833813" y="252413"/>
              <a:ext cx="904875" cy="885825"/>
            </a:xfrm>
            <a:prstGeom prst="rect">
              <a:avLst/>
            </a:prstGeom>
            <a:noFill/>
            <a:ln w="9525">
              <a:noFill/>
              <a:miter lim="800000"/>
              <a:headEnd/>
              <a:tailEnd/>
            </a:ln>
          </p:spPr>
        </p:pic>
        <p:pic>
          <p:nvPicPr>
            <p:cNvPr id="15380" name="Picture 23"/>
            <p:cNvPicPr>
              <a:picLocks noChangeAspect="1" noChangeArrowheads="1"/>
            </p:cNvPicPr>
            <p:nvPr/>
          </p:nvPicPr>
          <p:blipFill>
            <a:blip r:embed="rId18" cstate="print"/>
            <a:srcRect/>
            <a:stretch>
              <a:fillRect/>
            </a:stretch>
          </p:blipFill>
          <p:spPr bwMode="auto">
            <a:xfrm>
              <a:off x="5562600" y="323850"/>
              <a:ext cx="866775" cy="752475"/>
            </a:xfrm>
            <a:prstGeom prst="rect">
              <a:avLst/>
            </a:prstGeom>
            <a:noFill/>
            <a:ln w="9525">
              <a:noFill/>
              <a:miter lim="800000"/>
              <a:headEnd/>
              <a:tailEnd/>
            </a:ln>
          </p:spPr>
        </p:pic>
        <p:pic>
          <p:nvPicPr>
            <p:cNvPr id="15381" name="Picture 24"/>
            <p:cNvPicPr>
              <a:picLocks noChangeAspect="1" noChangeArrowheads="1"/>
            </p:cNvPicPr>
            <p:nvPr/>
          </p:nvPicPr>
          <p:blipFill>
            <a:blip r:embed="rId19" cstate="print"/>
            <a:srcRect/>
            <a:stretch>
              <a:fillRect/>
            </a:stretch>
          </p:blipFill>
          <p:spPr bwMode="auto">
            <a:xfrm>
              <a:off x="7434263" y="2497138"/>
              <a:ext cx="1104900" cy="1066800"/>
            </a:xfrm>
            <a:prstGeom prst="rect">
              <a:avLst/>
            </a:prstGeom>
            <a:noFill/>
            <a:ln w="9525">
              <a:noFill/>
              <a:miter lim="800000"/>
              <a:headEnd/>
              <a:tailEnd/>
            </a:ln>
          </p:spPr>
        </p:pic>
        <p:pic>
          <p:nvPicPr>
            <p:cNvPr id="15382" name="Picture 26"/>
            <p:cNvPicPr>
              <a:picLocks noChangeAspect="1" noChangeArrowheads="1"/>
            </p:cNvPicPr>
            <p:nvPr/>
          </p:nvPicPr>
          <p:blipFill>
            <a:blip r:embed="rId8" cstate="print"/>
            <a:srcRect/>
            <a:stretch>
              <a:fillRect/>
            </a:stretch>
          </p:blipFill>
          <p:spPr bwMode="auto">
            <a:xfrm>
              <a:off x="9091613" y="3421063"/>
              <a:ext cx="1066800" cy="676275"/>
            </a:xfrm>
            <a:prstGeom prst="rect">
              <a:avLst/>
            </a:prstGeom>
            <a:noFill/>
            <a:ln w="9525">
              <a:noFill/>
              <a:miter lim="800000"/>
              <a:headEnd/>
              <a:tailEnd/>
            </a:ln>
          </p:spPr>
        </p:pic>
        <p:pic>
          <p:nvPicPr>
            <p:cNvPr id="15383" name="Picture 28"/>
            <p:cNvPicPr>
              <a:picLocks noChangeAspect="1" noChangeArrowheads="1"/>
            </p:cNvPicPr>
            <p:nvPr/>
          </p:nvPicPr>
          <p:blipFill>
            <a:blip r:embed="rId20" cstate="print"/>
            <a:srcRect/>
            <a:stretch>
              <a:fillRect/>
            </a:stretch>
          </p:blipFill>
          <p:spPr bwMode="auto">
            <a:xfrm>
              <a:off x="3833813" y="2555875"/>
              <a:ext cx="1009650" cy="657225"/>
            </a:xfrm>
            <a:prstGeom prst="rect">
              <a:avLst/>
            </a:prstGeom>
            <a:noFill/>
            <a:ln w="9525">
              <a:noFill/>
              <a:miter lim="800000"/>
              <a:headEnd/>
              <a:tailEnd/>
            </a:ln>
          </p:spPr>
        </p:pic>
        <p:pic>
          <p:nvPicPr>
            <p:cNvPr id="15384" name="Picture 29"/>
            <p:cNvPicPr>
              <a:picLocks noChangeAspect="1" noChangeArrowheads="1"/>
            </p:cNvPicPr>
            <p:nvPr/>
          </p:nvPicPr>
          <p:blipFill>
            <a:blip r:embed="rId21" cstate="print"/>
            <a:srcRect/>
            <a:stretch>
              <a:fillRect/>
            </a:stretch>
          </p:blipFill>
          <p:spPr bwMode="auto">
            <a:xfrm>
              <a:off x="5418138" y="2230438"/>
              <a:ext cx="1081087" cy="1068387"/>
            </a:xfrm>
            <a:prstGeom prst="rect">
              <a:avLst/>
            </a:prstGeom>
            <a:noFill/>
            <a:ln w="9525">
              <a:noFill/>
              <a:miter lim="800000"/>
              <a:headEnd/>
              <a:tailEnd/>
            </a:ln>
          </p:spPr>
        </p:pic>
        <p:pic>
          <p:nvPicPr>
            <p:cNvPr id="15385" name="Picture 30"/>
            <p:cNvPicPr>
              <a:picLocks noChangeAspect="1" noChangeArrowheads="1"/>
            </p:cNvPicPr>
            <p:nvPr/>
          </p:nvPicPr>
          <p:blipFill>
            <a:blip r:embed="rId22" cstate="print"/>
            <a:srcRect/>
            <a:stretch>
              <a:fillRect/>
            </a:stretch>
          </p:blipFill>
          <p:spPr bwMode="auto">
            <a:xfrm>
              <a:off x="666750" y="4572000"/>
              <a:ext cx="600075" cy="657225"/>
            </a:xfrm>
            <a:prstGeom prst="rect">
              <a:avLst/>
            </a:prstGeom>
            <a:noFill/>
            <a:ln w="9525">
              <a:noFill/>
              <a:miter lim="800000"/>
              <a:headEnd/>
              <a:tailEnd/>
            </a:ln>
          </p:spPr>
        </p:pic>
        <p:pic>
          <p:nvPicPr>
            <p:cNvPr id="15386" name="Picture 31"/>
            <p:cNvPicPr>
              <a:picLocks noChangeAspect="1" noChangeArrowheads="1"/>
            </p:cNvPicPr>
            <p:nvPr/>
          </p:nvPicPr>
          <p:blipFill>
            <a:blip r:embed="rId23" cstate="print"/>
            <a:srcRect/>
            <a:stretch>
              <a:fillRect/>
            </a:stretch>
          </p:blipFill>
          <p:spPr bwMode="auto">
            <a:xfrm>
              <a:off x="9091613" y="4500563"/>
              <a:ext cx="1123950" cy="847725"/>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87338" y="188913"/>
            <a:ext cx="8229600" cy="792162"/>
          </a:xfrm>
        </p:spPr>
        <p:txBody>
          <a:bodyPr/>
          <a:lstStyle/>
          <a:p>
            <a:pPr eaLnBrk="1" hangingPunct="1"/>
            <a:r>
              <a:rPr lang="cs-CZ" sz="2800" dirty="0" smtClean="0">
                <a:solidFill>
                  <a:srgbClr val="0070C0"/>
                </a:solidFill>
                <a:latin typeface="Arial" pitchFamily="34" charset="0"/>
                <a:cs typeface="Arial" pitchFamily="34" charset="0"/>
              </a:rPr>
              <a:t>Vysoká konzumace soli v dětském věku</a:t>
            </a:r>
            <a:endParaRPr lang="en-GB" sz="2800" dirty="0" smtClean="0">
              <a:solidFill>
                <a:srgbClr val="0070C0"/>
              </a:solidFill>
              <a:latin typeface="Arial" pitchFamily="34" charset="0"/>
              <a:cs typeface="Arial" pitchFamily="34" charset="0"/>
            </a:endParaRPr>
          </a:p>
        </p:txBody>
      </p:sp>
      <p:pic>
        <p:nvPicPr>
          <p:cNvPr id="25603" name="Obrázek 3" descr="Graf.jpg"/>
          <p:cNvPicPr>
            <a:picLocks noChangeAspect="1"/>
          </p:cNvPicPr>
          <p:nvPr/>
        </p:nvPicPr>
        <p:blipFill>
          <a:blip r:embed="rId2" cstate="print"/>
          <a:srcRect/>
          <a:stretch>
            <a:fillRect/>
          </a:stretch>
        </p:blipFill>
        <p:spPr bwMode="auto">
          <a:xfrm>
            <a:off x="0" y="1233488"/>
            <a:ext cx="8912225" cy="5041900"/>
          </a:xfrm>
          <a:prstGeom prst="rect">
            <a:avLst/>
          </a:prstGeom>
          <a:noFill/>
          <a:ln w="9525">
            <a:noFill/>
            <a:miter lim="800000"/>
            <a:headEnd/>
            <a:tailEnd/>
          </a:ln>
        </p:spPr>
      </p:pic>
      <p:sp>
        <p:nvSpPr>
          <p:cNvPr id="4" name="Oval 3"/>
          <p:cNvSpPr/>
          <p:nvPr/>
        </p:nvSpPr>
        <p:spPr>
          <a:xfrm>
            <a:off x="6228184" y="2204864"/>
            <a:ext cx="2915816" cy="46531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a:xfrm>
            <a:off x="395536" y="764704"/>
            <a:ext cx="8229600" cy="792163"/>
          </a:xfrm>
        </p:spPr>
        <p:txBody>
          <a:bodyPr>
            <a:noAutofit/>
          </a:bodyPr>
          <a:lstStyle/>
          <a:p>
            <a:pPr>
              <a:defRPr/>
            </a:pPr>
            <a:r>
              <a:rPr lang="cs-CZ" sz="2800" dirty="0" smtClean="0">
                <a:solidFill>
                  <a:srgbClr val="0070C0"/>
                </a:solidFill>
                <a:latin typeface="Arial" pitchFamily="34" charset="0"/>
                <a:cs typeface="Arial" pitchFamily="34" charset="0"/>
              </a:rPr>
              <a:t>Nízký příjem P</a:t>
            </a:r>
            <a:r>
              <a:rPr lang="nl-NL" sz="2800" dirty="0" smtClean="0">
                <a:solidFill>
                  <a:srgbClr val="0070C0"/>
                </a:solidFill>
                <a:latin typeface="Arial" pitchFamily="34" charset="0"/>
                <a:cs typeface="Arial" pitchFamily="34" charset="0"/>
              </a:rPr>
              <a:t>UFA</a:t>
            </a:r>
            <a:r>
              <a:rPr lang="cs-CZ" sz="2800" dirty="0" smtClean="0">
                <a:solidFill>
                  <a:srgbClr val="0070C0"/>
                </a:solidFill>
                <a:latin typeface="Arial" pitchFamily="34" charset="0"/>
                <a:cs typeface="Arial" pitchFamily="34" charset="0"/>
              </a:rPr>
              <a:t/>
            </a:r>
            <a:br>
              <a:rPr lang="cs-CZ" sz="2800" dirty="0" smtClean="0">
                <a:solidFill>
                  <a:srgbClr val="0070C0"/>
                </a:solidFill>
                <a:latin typeface="Arial" pitchFamily="34" charset="0"/>
                <a:cs typeface="Arial" pitchFamily="34" charset="0"/>
              </a:rPr>
            </a:br>
            <a:r>
              <a:rPr lang="nl-NL" sz="2800" dirty="0" smtClean="0">
                <a:solidFill>
                  <a:srgbClr val="0070C0"/>
                </a:solidFill>
                <a:latin typeface="Arial" pitchFamily="34" charset="0"/>
                <a:cs typeface="Arial" pitchFamily="34" charset="0"/>
              </a:rPr>
              <a:t>(omega 3 </a:t>
            </a:r>
            <a:r>
              <a:rPr lang="cs-CZ" sz="2800" dirty="0" smtClean="0">
                <a:solidFill>
                  <a:srgbClr val="0070C0"/>
                </a:solidFill>
                <a:latin typeface="Arial" pitchFamily="34" charset="0"/>
                <a:cs typeface="Arial" pitchFamily="34" charset="0"/>
              </a:rPr>
              <a:t>+</a:t>
            </a:r>
            <a:r>
              <a:rPr lang="nl-NL" sz="2800" dirty="0" smtClean="0">
                <a:solidFill>
                  <a:srgbClr val="0070C0"/>
                </a:solidFill>
                <a:latin typeface="Arial" pitchFamily="34" charset="0"/>
                <a:cs typeface="Arial" pitchFamily="34" charset="0"/>
              </a:rPr>
              <a:t> omega 6) </a:t>
            </a:r>
            <a:r>
              <a:rPr lang="cs-CZ" sz="2800" dirty="0" smtClean="0">
                <a:solidFill>
                  <a:srgbClr val="0070C0"/>
                </a:solidFill>
                <a:latin typeface="Arial" pitchFamily="34" charset="0"/>
                <a:cs typeface="Arial" pitchFamily="34" charset="0"/>
              </a:rPr>
              <a:t>u dětí </a:t>
            </a:r>
            <a:r>
              <a:rPr lang="nl-NL" sz="2800" dirty="0" smtClean="0">
                <a:solidFill>
                  <a:srgbClr val="0070C0"/>
                </a:solidFill>
                <a:latin typeface="Arial" pitchFamily="34" charset="0"/>
                <a:cs typeface="Arial" pitchFamily="34" charset="0"/>
              </a:rPr>
              <a:t>(1-18</a:t>
            </a:r>
            <a:r>
              <a:rPr lang="cs-CZ" sz="2800" dirty="0" smtClean="0">
                <a:solidFill>
                  <a:srgbClr val="0070C0"/>
                </a:solidFill>
                <a:latin typeface="Arial" pitchFamily="34" charset="0"/>
                <a:cs typeface="Arial" pitchFamily="34" charset="0"/>
              </a:rPr>
              <a:t>let)</a:t>
            </a:r>
            <a:r>
              <a:rPr lang="en-GB" sz="2800" dirty="0" smtClean="0">
                <a:solidFill>
                  <a:srgbClr val="0070C0"/>
                </a:solidFill>
                <a:latin typeface="Arial" pitchFamily="34" charset="0"/>
                <a:cs typeface="Arial" pitchFamily="34" charset="0"/>
              </a:rPr>
              <a:t/>
            </a:r>
            <a:br>
              <a:rPr lang="en-GB" sz="2800" dirty="0" smtClean="0">
                <a:solidFill>
                  <a:srgbClr val="0070C0"/>
                </a:solidFill>
                <a:latin typeface="Arial" pitchFamily="34" charset="0"/>
                <a:cs typeface="Arial" pitchFamily="34" charset="0"/>
              </a:rPr>
            </a:br>
            <a:endParaRPr lang="cs-CZ" sz="2800" dirty="0">
              <a:solidFill>
                <a:srgbClr val="0070C0"/>
              </a:solidFill>
              <a:latin typeface="Arial" pitchFamily="34" charset="0"/>
              <a:cs typeface="Arial" pitchFamily="34" charset="0"/>
            </a:endParaRPr>
          </a:p>
        </p:txBody>
      </p:sp>
      <p:grpSp>
        <p:nvGrpSpPr>
          <p:cNvPr id="2" name="Group 4"/>
          <p:cNvGrpSpPr>
            <a:grpSpLocks/>
          </p:cNvGrpSpPr>
          <p:nvPr/>
        </p:nvGrpSpPr>
        <p:grpSpPr bwMode="auto">
          <a:xfrm>
            <a:off x="179388" y="1989138"/>
            <a:ext cx="8785225" cy="4608512"/>
            <a:chOff x="113" y="754"/>
            <a:chExt cx="5534" cy="2903"/>
          </a:xfrm>
        </p:grpSpPr>
        <p:grpSp>
          <p:nvGrpSpPr>
            <p:cNvPr id="3" name="Group 5"/>
            <p:cNvGrpSpPr>
              <a:grpSpLocks/>
            </p:cNvGrpSpPr>
            <p:nvPr/>
          </p:nvGrpSpPr>
          <p:grpSpPr bwMode="auto">
            <a:xfrm>
              <a:off x="113" y="754"/>
              <a:ext cx="5534" cy="2903"/>
              <a:chOff x="113" y="754"/>
              <a:chExt cx="5534" cy="2903"/>
            </a:xfrm>
          </p:grpSpPr>
          <p:sp>
            <p:nvSpPr>
              <p:cNvPr id="5135" name="AutoShape 6"/>
              <p:cNvSpPr>
                <a:spLocks noChangeArrowheads="1"/>
              </p:cNvSpPr>
              <p:nvPr/>
            </p:nvSpPr>
            <p:spPr bwMode="auto">
              <a:xfrm>
                <a:off x="113" y="754"/>
                <a:ext cx="5534" cy="2903"/>
              </a:xfrm>
              <a:prstGeom prst="roundRect">
                <a:avLst>
                  <a:gd name="adj" fmla="val 10185"/>
                </a:avLst>
              </a:prstGeom>
              <a:solidFill>
                <a:srgbClr val="FFFFFF"/>
              </a:solidFill>
              <a:ln w="25400">
                <a:solidFill>
                  <a:schemeClr val="accent2"/>
                </a:solidFill>
                <a:round/>
                <a:headEnd/>
                <a:tailEnd/>
              </a:ln>
            </p:spPr>
            <p:txBody>
              <a:bodyPr wrap="none" anchor="ctr"/>
              <a:lstStyle/>
              <a:p>
                <a:endParaRPr lang="cs-CZ"/>
              </a:p>
            </p:txBody>
          </p:sp>
          <p:graphicFrame>
            <p:nvGraphicFramePr>
              <p:cNvPr id="5122" name="Object 2"/>
              <p:cNvGraphicFramePr>
                <a:graphicFrameLocks noChangeAspect="1"/>
              </p:cNvGraphicFramePr>
              <p:nvPr/>
            </p:nvGraphicFramePr>
            <p:xfrm>
              <a:off x="295" y="845"/>
              <a:ext cx="5080" cy="2630"/>
            </p:xfrm>
            <a:graphic>
              <a:graphicData uri="http://schemas.openxmlformats.org/presentationml/2006/ole">
                <p:oleObj spid="_x0000_s67586" name="Chart" r:id="rId3" imgW="5715000" imgH="1962302" progId="Excel.Sheet.8">
                  <p:embed/>
                </p:oleObj>
              </a:graphicData>
            </a:graphic>
          </p:graphicFrame>
          <p:sp>
            <p:nvSpPr>
              <p:cNvPr id="5136" name="Rectangle 8"/>
              <p:cNvSpPr>
                <a:spLocks noChangeArrowheads="1"/>
              </p:cNvSpPr>
              <p:nvPr/>
            </p:nvSpPr>
            <p:spPr bwMode="auto">
              <a:xfrm>
                <a:off x="839" y="1706"/>
                <a:ext cx="4445" cy="273"/>
              </a:xfrm>
              <a:prstGeom prst="rect">
                <a:avLst/>
              </a:prstGeom>
              <a:solidFill>
                <a:srgbClr val="3366FF">
                  <a:alpha val="50980"/>
                </a:srgbClr>
              </a:solidFill>
              <a:ln w="9525">
                <a:solidFill>
                  <a:srgbClr val="FFFFFF"/>
                </a:solidFill>
                <a:miter lim="800000"/>
                <a:headEnd/>
                <a:tailEnd/>
              </a:ln>
            </p:spPr>
            <p:txBody>
              <a:bodyPr wrap="none" anchor="ctr"/>
              <a:lstStyle/>
              <a:p>
                <a:endParaRPr lang="cs-CZ"/>
              </a:p>
            </p:txBody>
          </p:sp>
          <p:sp>
            <p:nvSpPr>
              <p:cNvPr id="5137" name="Rectangle 9"/>
              <p:cNvSpPr>
                <a:spLocks noChangeArrowheads="1"/>
              </p:cNvSpPr>
              <p:nvPr/>
            </p:nvSpPr>
            <p:spPr bwMode="auto">
              <a:xfrm>
                <a:off x="839" y="1434"/>
                <a:ext cx="4445" cy="273"/>
              </a:xfrm>
              <a:prstGeom prst="rect">
                <a:avLst/>
              </a:prstGeom>
              <a:solidFill>
                <a:srgbClr val="CCFFCC">
                  <a:alpha val="50980"/>
                </a:srgbClr>
              </a:solidFill>
              <a:ln w="9525">
                <a:solidFill>
                  <a:srgbClr val="FFFFFF"/>
                </a:solidFill>
                <a:miter lim="800000"/>
                <a:headEnd/>
                <a:tailEnd/>
              </a:ln>
            </p:spPr>
            <p:txBody>
              <a:bodyPr wrap="none" anchor="ctr"/>
              <a:lstStyle/>
              <a:p>
                <a:endParaRPr lang="cs-CZ"/>
              </a:p>
            </p:txBody>
          </p:sp>
          <p:sp>
            <p:nvSpPr>
              <p:cNvPr id="5138" name="Rectangle 10"/>
              <p:cNvSpPr>
                <a:spLocks noChangeArrowheads="1"/>
              </p:cNvSpPr>
              <p:nvPr/>
            </p:nvSpPr>
            <p:spPr bwMode="auto">
              <a:xfrm>
                <a:off x="839" y="1480"/>
                <a:ext cx="2983" cy="174"/>
              </a:xfrm>
              <a:prstGeom prst="rect">
                <a:avLst/>
              </a:prstGeom>
              <a:noFill/>
              <a:ln w="9525">
                <a:noFill/>
                <a:miter lim="800000"/>
                <a:headEnd/>
                <a:tailEnd/>
              </a:ln>
            </p:spPr>
            <p:txBody>
              <a:bodyPr wrap="none">
                <a:spAutoFit/>
              </a:bodyPr>
              <a:lstStyle/>
              <a:p>
                <a:pPr eaLnBrk="1" hangingPunct="1"/>
                <a:r>
                  <a:rPr lang="cs-CZ" sz="1200" b="1" dirty="0">
                    <a:solidFill>
                      <a:schemeClr val="tx1"/>
                    </a:solidFill>
                  </a:rPr>
                  <a:t>Odpovídá horní hladině doporučovaného příjmu</a:t>
                </a:r>
                <a:r>
                  <a:rPr lang="en-GB" sz="1200" b="1" dirty="0">
                    <a:solidFill>
                      <a:schemeClr val="tx1"/>
                    </a:solidFill>
                  </a:rPr>
                  <a:t> PUFA 8-10%e</a:t>
                </a:r>
              </a:p>
            </p:txBody>
          </p:sp>
          <p:sp>
            <p:nvSpPr>
              <p:cNvPr id="5139" name="Text Box 11"/>
              <p:cNvSpPr txBox="1">
                <a:spLocks noChangeArrowheads="1"/>
              </p:cNvSpPr>
              <p:nvPr/>
            </p:nvSpPr>
            <p:spPr bwMode="auto">
              <a:xfrm>
                <a:off x="1429" y="1752"/>
                <a:ext cx="3130" cy="174"/>
              </a:xfrm>
              <a:prstGeom prst="rect">
                <a:avLst/>
              </a:prstGeom>
              <a:noFill/>
              <a:ln w="9525">
                <a:noFill/>
                <a:miter lim="800000"/>
                <a:headEnd/>
                <a:tailEnd/>
              </a:ln>
            </p:spPr>
            <p:txBody>
              <a:bodyPr>
                <a:spAutoFit/>
              </a:bodyPr>
              <a:lstStyle/>
              <a:p>
                <a:pPr eaLnBrk="1" hangingPunct="1">
                  <a:spcBef>
                    <a:spcPct val="50000"/>
                  </a:spcBef>
                </a:pPr>
                <a:r>
                  <a:rPr lang="cs-CZ" sz="1200" b="1" dirty="0">
                    <a:solidFill>
                      <a:schemeClr val="tx1"/>
                    </a:solidFill>
                  </a:rPr>
                  <a:t>Odpovídá horní hladině doporučovaného příjmu</a:t>
                </a:r>
                <a:r>
                  <a:rPr lang="en-GB" sz="1200" b="1" dirty="0">
                    <a:solidFill>
                      <a:schemeClr val="tx1"/>
                    </a:solidFill>
                  </a:rPr>
                  <a:t> PUFA 6-8%e</a:t>
                </a:r>
              </a:p>
            </p:txBody>
          </p:sp>
          <p:sp>
            <p:nvSpPr>
              <p:cNvPr id="5140" name="Rectangle 12"/>
              <p:cNvSpPr>
                <a:spLocks noChangeArrowheads="1"/>
              </p:cNvSpPr>
              <p:nvPr/>
            </p:nvSpPr>
            <p:spPr bwMode="auto">
              <a:xfrm>
                <a:off x="1746" y="2115"/>
                <a:ext cx="2431" cy="174"/>
              </a:xfrm>
              <a:prstGeom prst="rect">
                <a:avLst/>
              </a:prstGeom>
              <a:noFill/>
              <a:ln w="9525">
                <a:noFill/>
                <a:miter lim="800000"/>
                <a:headEnd/>
                <a:tailEnd/>
              </a:ln>
            </p:spPr>
            <p:txBody>
              <a:bodyPr wrap="none">
                <a:spAutoFit/>
              </a:bodyPr>
              <a:lstStyle/>
              <a:p>
                <a:pPr eaLnBrk="1" hangingPunct="1"/>
                <a:r>
                  <a:rPr lang="cs-CZ" sz="1200" b="1" dirty="0">
                    <a:solidFill>
                      <a:schemeClr val="tx1"/>
                    </a:solidFill>
                  </a:rPr>
                  <a:t>Pod hladinou doporučovaného příjmu</a:t>
                </a:r>
                <a:r>
                  <a:rPr lang="en-GB" sz="1200" b="1" dirty="0">
                    <a:solidFill>
                      <a:schemeClr val="tx1"/>
                    </a:solidFill>
                  </a:rPr>
                  <a:t> PUFA &lt;6%e</a:t>
                </a:r>
              </a:p>
            </p:txBody>
          </p:sp>
          <p:sp>
            <p:nvSpPr>
              <p:cNvPr id="5141" name="Rectangle 13"/>
              <p:cNvSpPr>
                <a:spLocks noChangeArrowheads="1"/>
              </p:cNvSpPr>
              <p:nvPr/>
            </p:nvSpPr>
            <p:spPr bwMode="auto">
              <a:xfrm>
                <a:off x="930" y="935"/>
                <a:ext cx="2767" cy="227"/>
              </a:xfrm>
              <a:prstGeom prst="rect">
                <a:avLst/>
              </a:prstGeom>
              <a:solidFill>
                <a:srgbClr val="FFFF99"/>
              </a:solidFill>
              <a:ln w="9525">
                <a:solidFill>
                  <a:srgbClr val="C0C0C0"/>
                </a:solidFill>
                <a:miter lim="800000"/>
                <a:headEnd/>
                <a:tailEnd/>
              </a:ln>
            </p:spPr>
            <p:txBody>
              <a:bodyPr wrap="none" anchor="ctr"/>
              <a:lstStyle/>
              <a:p>
                <a:pPr algn="ctr" eaLnBrk="1" hangingPunct="1"/>
                <a:r>
                  <a:rPr lang="en-GB" sz="1600" b="1"/>
                  <a:t>E</a:t>
                </a:r>
                <a:r>
                  <a:rPr lang="cs-CZ" sz="1600" b="1"/>
                  <a:t>v</a:t>
                </a:r>
                <a:r>
                  <a:rPr lang="en-GB" sz="1600" b="1"/>
                  <a:t>rop</a:t>
                </a:r>
                <a:r>
                  <a:rPr lang="cs-CZ" sz="1600" b="1"/>
                  <a:t>a</a:t>
                </a:r>
                <a:endParaRPr lang="en-GB" sz="1600" b="1"/>
              </a:p>
            </p:txBody>
          </p:sp>
          <p:sp>
            <p:nvSpPr>
              <p:cNvPr id="5142" name="Rectangle 14"/>
              <p:cNvSpPr>
                <a:spLocks noChangeArrowheads="1"/>
              </p:cNvSpPr>
              <p:nvPr/>
            </p:nvSpPr>
            <p:spPr bwMode="auto">
              <a:xfrm>
                <a:off x="3833" y="935"/>
                <a:ext cx="1451" cy="227"/>
              </a:xfrm>
              <a:prstGeom prst="rect">
                <a:avLst/>
              </a:prstGeom>
              <a:solidFill>
                <a:schemeClr val="hlink"/>
              </a:solidFill>
              <a:ln w="9525">
                <a:solidFill>
                  <a:srgbClr val="C0C0C0"/>
                </a:solidFill>
                <a:miter lim="800000"/>
                <a:headEnd/>
                <a:tailEnd/>
              </a:ln>
            </p:spPr>
            <p:txBody>
              <a:bodyPr wrap="none" anchor="ctr"/>
              <a:lstStyle/>
              <a:p>
                <a:pPr algn="ctr" eaLnBrk="1" hangingPunct="1"/>
                <a:r>
                  <a:rPr lang="cs-CZ" sz="1600" b="1"/>
                  <a:t>ostatní</a:t>
                </a:r>
                <a:endParaRPr lang="en-GB" sz="1600" b="1"/>
              </a:p>
            </p:txBody>
          </p:sp>
        </p:grpSp>
        <p:sp>
          <p:nvSpPr>
            <p:cNvPr id="5131" name="Rectangle 15"/>
            <p:cNvSpPr>
              <a:spLocks noChangeArrowheads="1"/>
            </p:cNvSpPr>
            <p:nvPr/>
          </p:nvSpPr>
          <p:spPr bwMode="auto">
            <a:xfrm>
              <a:off x="1746" y="3385"/>
              <a:ext cx="363" cy="227"/>
            </a:xfrm>
            <a:prstGeom prst="rect">
              <a:avLst/>
            </a:prstGeom>
            <a:solidFill>
              <a:srgbClr val="FFCC00"/>
            </a:solidFill>
            <a:ln w="9525">
              <a:solidFill>
                <a:srgbClr val="C0C0C0"/>
              </a:solidFill>
              <a:miter lim="800000"/>
              <a:headEnd/>
              <a:tailEnd/>
            </a:ln>
          </p:spPr>
          <p:txBody>
            <a:bodyPr wrap="none" anchor="ctr"/>
            <a:lstStyle/>
            <a:p>
              <a:endParaRPr lang="cs-CZ"/>
            </a:p>
          </p:txBody>
        </p:sp>
        <p:sp>
          <p:nvSpPr>
            <p:cNvPr id="5132" name="Rectangle 16"/>
            <p:cNvSpPr>
              <a:spLocks noChangeArrowheads="1"/>
            </p:cNvSpPr>
            <p:nvPr/>
          </p:nvSpPr>
          <p:spPr bwMode="auto">
            <a:xfrm rot="10800000">
              <a:off x="3470" y="3385"/>
              <a:ext cx="363" cy="225"/>
            </a:xfrm>
            <a:prstGeom prst="rect">
              <a:avLst/>
            </a:prstGeom>
            <a:solidFill>
              <a:srgbClr val="FFFF00"/>
            </a:solidFill>
            <a:ln w="9525">
              <a:solidFill>
                <a:srgbClr val="C0C0C0"/>
              </a:solidFill>
              <a:miter lim="800000"/>
              <a:headEnd/>
              <a:tailEnd/>
            </a:ln>
          </p:spPr>
          <p:txBody>
            <a:bodyPr wrap="none" anchor="ctr"/>
            <a:lstStyle/>
            <a:p>
              <a:endParaRPr lang="cs-CZ"/>
            </a:p>
          </p:txBody>
        </p:sp>
        <p:sp>
          <p:nvSpPr>
            <p:cNvPr id="5133" name="Text Box 17"/>
            <p:cNvSpPr txBox="1">
              <a:spLocks noChangeArrowheads="1"/>
            </p:cNvSpPr>
            <p:nvPr/>
          </p:nvSpPr>
          <p:spPr bwMode="auto">
            <a:xfrm>
              <a:off x="2154" y="3339"/>
              <a:ext cx="726" cy="288"/>
            </a:xfrm>
            <a:prstGeom prst="rect">
              <a:avLst/>
            </a:prstGeom>
            <a:noFill/>
            <a:ln w="9525">
              <a:noFill/>
              <a:miter lim="800000"/>
              <a:headEnd/>
              <a:tailEnd/>
            </a:ln>
          </p:spPr>
          <p:txBody>
            <a:bodyPr>
              <a:spAutoFit/>
            </a:bodyPr>
            <a:lstStyle/>
            <a:p>
              <a:pPr eaLnBrk="1" hangingPunct="1">
                <a:spcBef>
                  <a:spcPct val="50000"/>
                </a:spcBef>
              </a:pPr>
              <a:r>
                <a:rPr lang="en-GB" sz="1200" b="1"/>
                <a:t>Good to medium data</a:t>
              </a:r>
            </a:p>
          </p:txBody>
        </p:sp>
        <p:sp>
          <p:nvSpPr>
            <p:cNvPr id="5134" name="Text Box 18"/>
            <p:cNvSpPr txBox="1">
              <a:spLocks noChangeArrowheads="1"/>
            </p:cNvSpPr>
            <p:nvPr/>
          </p:nvSpPr>
          <p:spPr bwMode="auto">
            <a:xfrm>
              <a:off x="3833" y="3339"/>
              <a:ext cx="726" cy="288"/>
            </a:xfrm>
            <a:prstGeom prst="rect">
              <a:avLst/>
            </a:prstGeom>
            <a:noFill/>
            <a:ln w="9525">
              <a:noFill/>
              <a:miter lim="800000"/>
              <a:headEnd/>
              <a:tailEnd/>
            </a:ln>
          </p:spPr>
          <p:txBody>
            <a:bodyPr>
              <a:spAutoFit/>
            </a:bodyPr>
            <a:lstStyle/>
            <a:p>
              <a:pPr eaLnBrk="1" hangingPunct="1">
                <a:spcBef>
                  <a:spcPct val="50000"/>
                </a:spcBef>
              </a:pPr>
              <a:r>
                <a:rPr lang="en-GB" sz="1200" b="1"/>
                <a:t>Low medium to poor data</a:t>
              </a:r>
            </a:p>
          </p:txBody>
        </p:sp>
      </p:grpSp>
      <p:sp>
        <p:nvSpPr>
          <p:cNvPr id="363539" name="Rectangle 19"/>
          <p:cNvSpPr>
            <a:spLocks noChangeArrowheads="1"/>
          </p:cNvSpPr>
          <p:nvPr/>
        </p:nvSpPr>
        <p:spPr bwMode="auto">
          <a:xfrm>
            <a:off x="0" y="225425"/>
            <a:ext cx="9144000" cy="1143000"/>
          </a:xfrm>
          <a:prstGeom prst="rect">
            <a:avLst/>
          </a:prstGeom>
          <a:noFill/>
          <a:ln w="9525">
            <a:noFill/>
            <a:miter lim="800000"/>
            <a:headEnd/>
            <a:tailEnd/>
          </a:ln>
          <a:effectLst/>
        </p:spPr>
        <p:txBody>
          <a:bodyPr lIns="80021" tIns="40011" rIns="80021" bIns="40011" anchor="ctr"/>
          <a:lstStyle/>
          <a:p>
            <a:pPr eaLnBrk="1" hangingPunct="1">
              <a:defRPr/>
            </a:pPr>
            <a:endParaRPr lang="en-GB" sz="3200" b="1" dirty="0">
              <a:effectLst>
                <a:outerShdw blurRad="38100" dist="38100" dir="2700000" algn="tl">
                  <a:srgbClr val="C0C0C0"/>
                </a:outerShdw>
              </a:effectLst>
            </a:endParaRPr>
          </a:p>
        </p:txBody>
      </p:sp>
      <p:sp>
        <p:nvSpPr>
          <p:cNvPr id="5126" name="Rectangle 23"/>
          <p:cNvSpPr>
            <a:spLocks noChangeArrowheads="1"/>
          </p:cNvSpPr>
          <p:nvPr/>
        </p:nvSpPr>
        <p:spPr bwMode="auto">
          <a:xfrm>
            <a:off x="1042988" y="6021388"/>
            <a:ext cx="7129462" cy="503237"/>
          </a:xfrm>
          <a:prstGeom prst="rect">
            <a:avLst/>
          </a:prstGeom>
          <a:solidFill>
            <a:schemeClr val="bg1"/>
          </a:solidFill>
          <a:ln w="9525">
            <a:noFill/>
            <a:miter lim="800000"/>
            <a:headEnd/>
            <a:tailEnd/>
          </a:ln>
        </p:spPr>
        <p:txBody>
          <a:bodyPr wrap="none" anchor="ctr"/>
          <a:lstStyle/>
          <a:p>
            <a:endParaRPr lang="cs-CZ"/>
          </a:p>
        </p:txBody>
      </p:sp>
      <p:grpSp>
        <p:nvGrpSpPr>
          <p:cNvPr id="4" name="Group 20"/>
          <p:cNvGrpSpPr>
            <a:grpSpLocks/>
          </p:cNvGrpSpPr>
          <p:nvPr/>
        </p:nvGrpSpPr>
        <p:grpSpPr bwMode="auto">
          <a:xfrm>
            <a:off x="611188" y="6021388"/>
            <a:ext cx="8137525" cy="360362"/>
            <a:chOff x="385" y="3884"/>
            <a:chExt cx="5126" cy="272"/>
          </a:xfrm>
        </p:grpSpPr>
        <p:sp>
          <p:nvSpPr>
            <p:cNvPr id="5128" name="AutoShape 21"/>
            <p:cNvSpPr>
              <a:spLocks noChangeArrowheads="1"/>
            </p:cNvSpPr>
            <p:nvPr/>
          </p:nvSpPr>
          <p:spPr bwMode="auto">
            <a:xfrm>
              <a:off x="385" y="3884"/>
              <a:ext cx="5126" cy="272"/>
            </a:xfrm>
            <a:prstGeom prst="roundRect">
              <a:avLst>
                <a:gd name="adj" fmla="val 16667"/>
              </a:avLst>
            </a:prstGeom>
            <a:solidFill>
              <a:schemeClr val="accent1">
                <a:alpha val="61176"/>
              </a:schemeClr>
            </a:solidFill>
            <a:ln w="22225">
              <a:solidFill>
                <a:schemeClr val="hlink"/>
              </a:solidFill>
              <a:round/>
              <a:headEnd/>
              <a:tailEnd/>
            </a:ln>
          </p:spPr>
          <p:txBody>
            <a:bodyPr wrap="none" anchor="ctr"/>
            <a:lstStyle/>
            <a:p>
              <a:endParaRPr lang="cs-CZ"/>
            </a:p>
          </p:txBody>
        </p:sp>
        <p:sp>
          <p:nvSpPr>
            <p:cNvPr id="5129" name="Rectangle 22"/>
            <p:cNvSpPr>
              <a:spLocks noChangeArrowheads="1"/>
            </p:cNvSpPr>
            <p:nvPr/>
          </p:nvSpPr>
          <p:spPr bwMode="auto">
            <a:xfrm>
              <a:off x="431" y="3884"/>
              <a:ext cx="4898" cy="232"/>
            </a:xfrm>
            <a:prstGeom prst="rect">
              <a:avLst/>
            </a:prstGeom>
            <a:noFill/>
            <a:ln w="9525">
              <a:noFill/>
              <a:miter lim="800000"/>
              <a:headEnd/>
              <a:tailEnd/>
            </a:ln>
          </p:spPr>
          <p:txBody>
            <a:bodyPr>
              <a:spAutoFit/>
            </a:bodyPr>
            <a:lstStyle/>
            <a:p>
              <a:pPr eaLnBrk="1" hangingPunct="1"/>
              <a:r>
                <a:rPr lang="en-US" sz="1400" b="1" dirty="0">
                  <a:solidFill>
                    <a:schemeClr val="tx1"/>
                  </a:solidFill>
                </a:rPr>
                <a:t>  </a:t>
              </a:r>
              <a:r>
                <a:rPr lang="cs-CZ" sz="1400" b="1" dirty="0">
                  <a:solidFill>
                    <a:schemeClr val="tx1"/>
                  </a:solidFill>
                </a:rPr>
                <a:t>Řada</a:t>
              </a:r>
              <a:r>
                <a:rPr lang="en-US" sz="1400" b="1" dirty="0">
                  <a:solidFill>
                    <a:schemeClr val="tx1"/>
                  </a:solidFill>
                </a:rPr>
                <a:t> </a:t>
              </a:r>
              <a:r>
                <a:rPr lang="cs-CZ" sz="1400" b="1" dirty="0">
                  <a:solidFill>
                    <a:schemeClr val="tx1"/>
                  </a:solidFill>
                </a:rPr>
                <a:t>dětí nedosahuje WHO doporučovaných hodnot příjmu pro </a:t>
              </a:r>
              <a:r>
                <a:rPr lang="en-US" sz="1400" b="1" dirty="0">
                  <a:solidFill>
                    <a:schemeClr val="tx1"/>
                  </a:solidFill>
                </a:rPr>
                <a:t>PUFA</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0" y="5915023"/>
            <a:ext cx="9144000" cy="791236"/>
            <a:chOff x="340" y="3702"/>
            <a:chExt cx="4989" cy="618"/>
          </a:xfrm>
        </p:grpSpPr>
        <p:sp>
          <p:nvSpPr>
            <p:cNvPr id="6173" name="AutoShape 4"/>
            <p:cNvSpPr>
              <a:spLocks noChangeArrowheads="1"/>
            </p:cNvSpPr>
            <p:nvPr/>
          </p:nvSpPr>
          <p:spPr bwMode="auto">
            <a:xfrm>
              <a:off x="340" y="3702"/>
              <a:ext cx="4989" cy="618"/>
            </a:xfrm>
            <a:prstGeom prst="roundRect">
              <a:avLst>
                <a:gd name="adj" fmla="val 16667"/>
              </a:avLst>
            </a:prstGeom>
            <a:solidFill>
              <a:schemeClr val="accent1">
                <a:alpha val="65881"/>
              </a:schemeClr>
            </a:solidFill>
            <a:ln w="22225">
              <a:solidFill>
                <a:schemeClr val="hlink"/>
              </a:solidFill>
              <a:round/>
              <a:headEnd/>
              <a:tailEnd/>
            </a:ln>
          </p:spPr>
          <p:txBody>
            <a:bodyPr wrap="none" anchor="ctr"/>
            <a:lstStyle/>
            <a:p>
              <a:endParaRPr lang="cs-CZ"/>
            </a:p>
          </p:txBody>
        </p:sp>
        <p:sp>
          <p:nvSpPr>
            <p:cNvPr id="6174" name="Rectangle 5"/>
            <p:cNvSpPr>
              <a:spLocks noChangeArrowheads="1"/>
            </p:cNvSpPr>
            <p:nvPr/>
          </p:nvSpPr>
          <p:spPr bwMode="auto">
            <a:xfrm>
              <a:off x="521" y="3702"/>
              <a:ext cx="4672" cy="577"/>
            </a:xfrm>
            <a:prstGeom prst="rect">
              <a:avLst/>
            </a:prstGeom>
            <a:noFill/>
            <a:ln w="9525">
              <a:noFill/>
              <a:miter lim="800000"/>
              <a:headEnd/>
              <a:tailEnd/>
            </a:ln>
          </p:spPr>
          <p:txBody>
            <a:bodyPr>
              <a:spAutoFit/>
            </a:bodyPr>
            <a:lstStyle/>
            <a:p>
              <a:pPr marL="269875" indent="-269875" eaLnBrk="1" hangingPunct="1">
                <a:buFont typeface="Wingdings" pitchFamily="2" charset="2"/>
                <a:buChar char="Ø"/>
              </a:pPr>
              <a:r>
                <a:rPr lang="cs-CZ" sz="1400" dirty="0">
                  <a:solidFill>
                    <a:schemeClr val="tx1"/>
                  </a:solidFill>
                </a:rPr>
                <a:t>Řada</a:t>
              </a:r>
              <a:r>
                <a:rPr lang="en-US" sz="1400" dirty="0">
                  <a:solidFill>
                    <a:schemeClr val="tx1"/>
                  </a:solidFill>
                </a:rPr>
                <a:t> </a:t>
              </a:r>
              <a:r>
                <a:rPr lang="cs-CZ" sz="1400" dirty="0">
                  <a:solidFill>
                    <a:schemeClr val="tx1"/>
                  </a:solidFill>
                </a:rPr>
                <a:t>dětí nedosahuje WHO doporučovaných hodnot příjmu pro </a:t>
              </a:r>
              <a:r>
                <a:rPr lang="en-US" sz="1400" dirty="0">
                  <a:solidFill>
                    <a:schemeClr val="tx1"/>
                  </a:solidFill>
                </a:rPr>
                <a:t>LA </a:t>
              </a:r>
              <a:endParaRPr lang="cs-CZ" sz="1400" dirty="0">
                <a:solidFill>
                  <a:schemeClr val="tx1"/>
                </a:solidFill>
              </a:endParaRPr>
            </a:p>
            <a:p>
              <a:pPr marL="269875" indent="-269875" eaLnBrk="1" hangingPunct="1">
                <a:buFont typeface="Wingdings" pitchFamily="2" charset="2"/>
                <a:buChar char="Ø"/>
              </a:pPr>
              <a:r>
                <a:rPr lang="cs-CZ" sz="1400" dirty="0">
                  <a:solidFill>
                    <a:schemeClr val="tx1"/>
                  </a:solidFill>
                </a:rPr>
                <a:t>Žádní ze zemí nedosahuje WHO doporučovaných hodnot příjmu pro </a:t>
              </a:r>
              <a:r>
                <a:rPr lang="en-US" sz="1400" dirty="0">
                  <a:solidFill>
                    <a:schemeClr val="tx1"/>
                  </a:solidFill>
                </a:rPr>
                <a:t>ALA</a:t>
              </a:r>
            </a:p>
            <a:p>
              <a:pPr marL="269875" indent="-269875" eaLnBrk="1" hangingPunct="1">
                <a:buFont typeface="Wingdings" pitchFamily="2" charset="2"/>
                <a:buChar char="Ø"/>
              </a:pPr>
              <a:endParaRPr lang="en-US" sz="1400" b="1" dirty="0">
                <a:solidFill>
                  <a:schemeClr val="hlink"/>
                </a:solidFill>
              </a:endParaRPr>
            </a:p>
          </p:txBody>
        </p:sp>
      </p:grpSp>
      <p:grpSp>
        <p:nvGrpSpPr>
          <p:cNvPr id="3" name="Group 6"/>
          <p:cNvGrpSpPr>
            <a:grpSpLocks/>
          </p:cNvGrpSpPr>
          <p:nvPr/>
        </p:nvGrpSpPr>
        <p:grpSpPr bwMode="auto">
          <a:xfrm>
            <a:off x="4643438" y="1196975"/>
            <a:ext cx="4291012" cy="4041775"/>
            <a:chOff x="2835" y="754"/>
            <a:chExt cx="2703" cy="2546"/>
          </a:xfrm>
        </p:grpSpPr>
        <p:sp>
          <p:nvSpPr>
            <p:cNvPr id="6166" name="AutoShape 7"/>
            <p:cNvSpPr>
              <a:spLocks noChangeArrowheads="1"/>
            </p:cNvSpPr>
            <p:nvPr/>
          </p:nvSpPr>
          <p:spPr bwMode="auto">
            <a:xfrm>
              <a:off x="2835" y="754"/>
              <a:ext cx="2703" cy="2546"/>
            </a:xfrm>
            <a:prstGeom prst="roundRect">
              <a:avLst>
                <a:gd name="adj" fmla="val 10185"/>
              </a:avLst>
            </a:prstGeom>
            <a:solidFill>
              <a:srgbClr val="FFFFFF"/>
            </a:solidFill>
            <a:ln w="25400">
              <a:solidFill>
                <a:schemeClr val="accent2"/>
              </a:solidFill>
              <a:round/>
              <a:headEnd/>
              <a:tailEnd/>
            </a:ln>
          </p:spPr>
          <p:txBody>
            <a:bodyPr wrap="none" anchor="ctr"/>
            <a:lstStyle/>
            <a:p>
              <a:endParaRPr lang="cs-CZ"/>
            </a:p>
          </p:txBody>
        </p:sp>
        <p:grpSp>
          <p:nvGrpSpPr>
            <p:cNvPr id="4" name="Group 8"/>
            <p:cNvGrpSpPr>
              <a:grpSpLocks/>
            </p:cNvGrpSpPr>
            <p:nvPr/>
          </p:nvGrpSpPr>
          <p:grpSpPr bwMode="auto">
            <a:xfrm>
              <a:off x="2925" y="845"/>
              <a:ext cx="2518" cy="2177"/>
              <a:chOff x="2925" y="845"/>
              <a:chExt cx="2518" cy="2177"/>
            </a:xfrm>
          </p:grpSpPr>
          <p:grpSp>
            <p:nvGrpSpPr>
              <p:cNvPr id="5" name="Group 9"/>
              <p:cNvGrpSpPr>
                <a:grpSpLocks/>
              </p:cNvGrpSpPr>
              <p:nvPr/>
            </p:nvGrpSpPr>
            <p:grpSpPr bwMode="auto">
              <a:xfrm>
                <a:off x="2925" y="1026"/>
                <a:ext cx="2474" cy="1996"/>
                <a:chOff x="2925" y="1026"/>
                <a:chExt cx="2474" cy="1996"/>
              </a:xfrm>
            </p:grpSpPr>
            <p:graphicFrame>
              <p:nvGraphicFramePr>
                <p:cNvPr id="6147" name="Object 3"/>
                <p:cNvGraphicFramePr>
                  <a:graphicFrameLocks noChangeAspect="1"/>
                </p:cNvGraphicFramePr>
                <p:nvPr/>
              </p:nvGraphicFramePr>
              <p:xfrm>
                <a:off x="2925" y="1026"/>
                <a:ext cx="2474" cy="1996"/>
              </p:xfrm>
              <a:graphic>
                <a:graphicData uri="http://schemas.openxmlformats.org/presentationml/2006/ole">
                  <p:oleObj spid="_x0000_s68611" name="Chart" r:id="rId4" imgW="4981651" imgH="2409749" progId="Excel.Sheet.8">
                    <p:embed/>
                  </p:oleObj>
                </a:graphicData>
              </a:graphic>
            </p:graphicFrame>
            <p:sp>
              <p:nvSpPr>
                <p:cNvPr id="6170" name="Rectangle 11"/>
                <p:cNvSpPr>
                  <a:spLocks noChangeArrowheads="1"/>
                </p:cNvSpPr>
                <p:nvPr/>
              </p:nvSpPr>
              <p:spPr bwMode="auto">
                <a:xfrm>
                  <a:off x="3243" y="1253"/>
                  <a:ext cx="2079" cy="726"/>
                </a:xfrm>
                <a:prstGeom prst="rect">
                  <a:avLst/>
                </a:prstGeom>
                <a:solidFill>
                  <a:srgbClr val="CCFFCC">
                    <a:alpha val="52940"/>
                  </a:srgbClr>
                </a:solidFill>
                <a:ln w="9525">
                  <a:solidFill>
                    <a:srgbClr val="FFFFFF"/>
                  </a:solidFill>
                  <a:miter lim="800000"/>
                  <a:headEnd/>
                  <a:tailEnd/>
                </a:ln>
              </p:spPr>
              <p:txBody>
                <a:bodyPr wrap="none" anchor="ctr"/>
                <a:lstStyle/>
                <a:p>
                  <a:endParaRPr lang="cs-CZ"/>
                </a:p>
              </p:txBody>
            </p:sp>
            <p:sp>
              <p:nvSpPr>
                <p:cNvPr id="6171" name="Text Box 12"/>
                <p:cNvSpPr txBox="1">
                  <a:spLocks noChangeArrowheads="1"/>
                </p:cNvSpPr>
                <p:nvPr/>
              </p:nvSpPr>
              <p:spPr bwMode="auto">
                <a:xfrm>
                  <a:off x="3334" y="1434"/>
                  <a:ext cx="1772" cy="174"/>
                </a:xfrm>
                <a:prstGeom prst="rect">
                  <a:avLst/>
                </a:prstGeom>
                <a:noFill/>
                <a:ln w="9525">
                  <a:noFill/>
                  <a:miter lim="800000"/>
                  <a:headEnd/>
                  <a:tailEnd/>
                </a:ln>
              </p:spPr>
              <p:txBody>
                <a:bodyPr>
                  <a:spAutoFit/>
                </a:bodyPr>
                <a:lstStyle/>
                <a:p>
                  <a:pPr eaLnBrk="1" hangingPunct="1">
                    <a:spcBef>
                      <a:spcPct val="50000"/>
                    </a:spcBef>
                  </a:pPr>
                  <a:r>
                    <a:rPr lang="cs-CZ" sz="1200" b="1" dirty="0">
                      <a:solidFill>
                        <a:schemeClr val="tx1"/>
                      </a:solidFill>
                    </a:rPr>
                    <a:t>Doporučovaný příjem</a:t>
                  </a:r>
                  <a:r>
                    <a:rPr lang="en-GB" sz="1200" b="1" dirty="0">
                      <a:solidFill>
                        <a:schemeClr val="tx1"/>
                      </a:solidFill>
                    </a:rPr>
                    <a:t> ALA 1.9-4g</a:t>
                  </a:r>
                </a:p>
              </p:txBody>
            </p:sp>
            <p:sp>
              <p:nvSpPr>
                <p:cNvPr id="6172" name="Rectangle 13"/>
                <p:cNvSpPr>
                  <a:spLocks noChangeArrowheads="1"/>
                </p:cNvSpPr>
                <p:nvPr/>
              </p:nvSpPr>
              <p:spPr bwMode="auto">
                <a:xfrm>
                  <a:off x="3243" y="2024"/>
                  <a:ext cx="2086" cy="291"/>
                </a:xfrm>
                <a:prstGeom prst="rect">
                  <a:avLst/>
                </a:prstGeom>
                <a:noFill/>
                <a:ln w="9525">
                  <a:noFill/>
                  <a:miter lim="800000"/>
                  <a:headEnd/>
                  <a:tailEnd/>
                </a:ln>
              </p:spPr>
              <p:txBody>
                <a:bodyPr>
                  <a:spAutoFit/>
                </a:bodyPr>
                <a:lstStyle/>
                <a:p>
                  <a:pPr eaLnBrk="1" hangingPunct="1"/>
                  <a:r>
                    <a:rPr lang="cs-CZ" sz="1200" b="1" dirty="0">
                      <a:solidFill>
                        <a:schemeClr val="tx1"/>
                      </a:solidFill>
                    </a:rPr>
                    <a:t>Pod hladinou doporučovaného příjmu </a:t>
                  </a:r>
                  <a:r>
                    <a:rPr lang="en-GB" sz="1200" b="1" dirty="0">
                      <a:solidFill>
                        <a:schemeClr val="tx1"/>
                      </a:solidFill>
                    </a:rPr>
                    <a:t> ALA 1.9g</a:t>
                  </a:r>
                </a:p>
              </p:txBody>
            </p:sp>
          </p:grpSp>
          <p:sp>
            <p:nvSpPr>
              <p:cNvPr id="6169" name="Text Box 14"/>
              <p:cNvSpPr txBox="1">
                <a:spLocks noChangeArrowheads="1"/>
              </p:cNvSpPr>
              <p:nvPr/>
            </p:nvSpPr>
            <p:spPr bwMode="auto">
              <a:xfrm>
                <a:off x="3198" y="845"/>
                <a:ext cx="2245" cy="384"/>
              </a:xfrm>
              <a:prstGeom prst="rect">
                <a:avLst/>
              </a:prstGeom>
              <a:noFill/>
              <a:ln w="9525">
                <a:noFill/>
                <a:miter lim="800000"/>
                <a:headEnd/>
                <a:tailEnd/>
              </a:ln>
            </p:spPr>
            <p:txBody>
              <a:bodyPr>
                <a:spAutoFit/>
              </a:bodyPr>
              <a:lstStyle/>
              <a:p>
                <a:pPr eaLnBrk="1" hangingPunct="1">
                  <a:spcBef>
                    <a:spcPct val="50000"/>
                  </a:spcBef>
                </a:pPr>
                <a:r>
                  <a:rPr lang="el-GR" b="1">
                    <a:solidFill>
                      <a:srgbClr val="CC3300"/>
                    </a:solidFill>
                  </a:rPr>
                  <a:t>α</a:t>
                </a:r>
                <a:r>
                  <a:rPr lang="cs-CZ" b="1">
                    <a:solidFill>
                      <a:srgbClr val="CC3300"/>
                    </a:solidFill>
                  </a:rPr>
                  <a:t> – l</a:t>
                </a:r>
                <a:r>
                  <a:rPr lang="en-GB" b="1">
                    <a:solidFill>
                      <a:srgbClr val="CC3300"/>
                    </a:solidFill>
                  </a:rPr>
                  <a:t>inolen</a:t>
                </a:r>
                <a:r>
                  <a:rPr lang="cs-CZ" b="1">
                    <a:solidFill>
                      <a:srgbClr val="CC3300"/>
                    </a:solidFill>
                  </a:rPr>
                  <a:t>ová MK</a:t>
                </a:r>
                <a:endParaRPr lang="en-GB" b="1">
                  <a:solidFill>
                    <a:srgbClr val="CC3300"/>
                  </a:solidFill>
                </a:endParaRPr>
              </a:p>
            </p:txBody>
          </p:sp>
        </p:grpSp>
      </p:grpSp>
      <p:grpSp>
        <p:nvGrpSpPr>
          <p:cNvPr id="6" name="Group 15"/>
          <p:cNvGrpSpPr>
            <a:grpSpLocks/>
          </p:cNvGrpSpPr>
          <p:nvPr/>
        </p:nvGrpSpPr>
        <p:grpSpPr bwMode="auto">
          <a:xfrm>
            <a:off x="179388" y="1196975"/>
            <a:ext cx="6624637" cy="4641850"/>
            <a:chOff x="113" y="754"/>
            <a:chExt cx="4173" cy="2924"/>
          </a:xfrm>
        </p:grpSpPr>
        <p:sp>
          <p:nvSpPr>
            <p:cNvPr id="6152" name="AutoShape 16"/>
            <p:cNvSpPr>
              <a:spLocks noChangeArrowheads="1"/>
            </p:cNvSpPr>
            <p:nvPr/>
          </p:nvSpPr>
          <p:spPr bwMode="auto">
            <a:xfrm>
              <a:off x="113" y="754"/>
              <a:ext cx="2670" cy="2540"/>
            </a:xfrm>
            <a:prstGeom prst="roundRect">
              <a:avLst>
                <a:gd name="adj" fmla="val 10185"/>
              </a:avLst>
            </a:prstGeom>
            <a:solidFill>
              <a:srgbClr val="FFFFFF"/>
            </a:solidFill>
            <a:ln w="25400">
              <a:solidFill>
                <a:schemeClr val="accent2"/>
              </a:solidFill>
              <a:round/>
              <a:headEnd/>
              <a:tailEnd/>
            </a:ln>
          </p:spPr>
          <p:txBody>
            <a:bodyPr wrap="none" anchor="ctr"/>
            <a:lstStyle/>
            <a:p>
              <a:endParaRPr lang="cs-CZ"/>
            </a:p>
          </p:txBody>
        </p:sp>
        <p:grpSp>
          <p:nvGrpSpPr>
            <p:cNvPr id="7" name="Group 17"/>
            <p:cNvGrpSpPr>
              <a:grpSpLocks/>
            </p:cNvGrpSpPr>
            <p:nvPr/>
          </p:nvGrpSpPr>
          <p:grpSpPr bwMode="auto">
            <a:xfrm>
              <a:off x="113" y="845"/>
              <a:ext cx="4173" cy="2833"/>
              <a:chOff x="113" y="845"/>
              <a:chExt cx="4174" cy="2833"/>
            </a:xfrm>
          </p:grpSpPr>
          <p:grpSp>
            <p:nvGrpSpPr>
              <p:cNvPr id="8" name="Group 18"/>
              <p:cNvGrpSpPr>
                <a:grpSpLocks/>
              </p:cNvGrpSpPr>
              <p:nvPr/>
            </p:nvGrpSpPr>
            <p:grpSpPr bwMode="auto">
              <a:xfrm>
                <a:off x="113" y="981"/>
                <a:ext cx="2703" cy="2113"/>
                <a:chOff x="113" y="965"/>
                <a:chExt cx="2703" cy="2126"/>
              </a:xfrm>
            </p:grpSpPr>
            <p:graphicFrame>
              <p:nvGraphicFramePr>
                <p:cNvPr id="6146" name="Object 2"/>
                <p:cNvGraphicFramePr>
                  <a:graphicFrameLocks noChangeAspect="1"/>
                </p:cNvGraphicFramePr>
                <p:nvPr/>
              </p:nvGraphicFramePr>
              <p:xfrm>
                <a:off x="113" y="965"/>
                <a:ext cx="2554" cy="2126"/>
              </p:xfrm>
              <a:graphic>
                <a:graphicData uri="http://schemas.openxmlformats.org/presentationml/2006/ole">
                  <p:oleObj spid="_x0000_s68610" name="Chart" r:id="rId5" imgW="4600651" imgH="2114702" progId="Excel.Sheet.8">
                    <p:embed/>
                  </p:oleObj>
                </a:graphicData>
              </a:graphic>
            </p:graphicFrame>
            <p:grpSp>
              <p:nvGrpSpPr>
                <p:cNvPr id="9" name="Group 20"/>
                <p:cNvGrpSpPr>
                  <a:grpSpLocks/>
                </p:cNvGrpSpPr>
                <p:nvPr/>
              </p:nvGrpSpPr>
              <p:grpSpPr bwMode="auto">
                <a:xfrm>
                  <a:off x="385" y="1207"/>
                  <a:ext cx="2222" cy="675"/>
                  <a:chOff x="1202" y="1207"/>
                  <a:chExt cx="4082" cy="862"/>
                </a:xfrm>
              </p:grpSpPr>
              <p:sp>
                <p:nvSpPr>
                  <p:cNvPr id="6164" name="Rectangle 21"/>
                  <p:cNvSpPr>
                    <a:spLocks noChangeArrowheads="1"/>
                  </p:cNvSpPr>
                  <p:nvPr/>
                </p:nvSpPr>
                <p:spPr bwMode="auto">
                  <a:xfrm>
                    <a:off x="1202" y="1661"/>
                    <a:ext cx="4082" cy="408"/>
                  </a:xfrm>
                  <a:prstGeom prst="rect">
                    <a:avLst/>
                  </a:prstGeom>
                  <a:solidFill>
                    <a:srgbClr val="3366FF">
                      <a:alpha val="47058"/>
                    </a:srgbClr>
                  </a:solidFill>
                  <a:ln w="9525">
                    <a:solidFill>
                      <a:srgbClr val="FFFFFF"/>
                    </a:solidFill>
                    <a:miter lim="800000"/>
                    <a:headEnd/>
                    <a:tailEnd/>
                  </a:ln>
                </p:spPr>
                <p:txBody>
                  <a:bodyPr wrap="none" anchor="ctr"/>
                  <a:lstStyle/>
                  <a:p>
                    <a:endParaRPr lang="cs-CZ"/>
                  </a:p>
                </p:txBody>
              </p:sp>
              <p:sp>
                <p:nvSpPr>
                  <p:cNvPr id="6165" name="Rectangle 22"/>
                  <p:cNvSpPr>
                    <a:spLocks noChangeArrowheads="1"/>
                  </p:cNvSpPr>
                  <p:nvPr/>
                </p:nvSpPr>
                <p:spPr bwMode="auto">
                  <a:xfrm>
                    <a:off x="1202" y="1207"/>
                    <a:ext cx="4082" cy="454"/>
                  </a:xfrm>
                  <a:prstGeom prst="rect">
                    <a:avLst/>
                  </a:prstGeom>
                  <a:solidFill>
                    <a:srgbClr val="CCFFCC">
                      <a:alpha val="54901"/>
                    </a:srgbClr>
                  </a:solidFill>
                  <a:ln w="9525">
                    <a:solidFill>
                      <a:srgbClr val="FFFFFF"/>
                    </a:solidFill>
                    <a:miter lim="800000"/>
                    <a:headEnd/>
                    <a:tailEnd/>
                  </a:ln>
                </p:spPr>
                <p:txBody>
                  <a:bodyPr wrap="none" anchor="ctr"/>
                  <a:lstStyle/>
                  <a:p>
                    <a:endParaRPr lang="cs-CZ"/>
                  </a:p>
                </p:txBody>
              </p:sp>
            </p:grpSp>
            <p:sp>
              <p:nvSpPr>
                <p:cNvPr id="6161" name="Text Box 23"/>
                <p:cNvSpPr txBox="1">
                  <a:spLocks noChangeArrowheads="1"/>
                </p:cNvSpPr>
                <p:nvPr/>
              </p:nvSpPr>
              <p:spPr bwMode="auto">
                <a:xfrm>
                  <a:off x="431" y="1253"/>
                  <a:ext cx="2019" cy="293"/>
                </a:xfrm>
                <a:prstGeom prst="rect">
                  <a:avLst/>
                </a:prstGeom>
                <a:noFill/>
                <a:ln w="9525">
                  <a:noFill/>
                  <a:miter lim="800000"/>
                  <a:headEnd/>
                  <a:tailEnd/>
                </a:ln>
              </p:spPr>
              <p:txBody>
                <a:bodyPr>
                  <a:spAutoFit/>
                </a:bodyPr>
                <a:lstStyle/>
                <a:p>
                  <a:pPr eaLnBrk="1" hangingPunct="1">
                    <a:spcBef>
                      <a:spcPct val="50000"/>
                    </a:spcBef>
                  </a:pPr>
                  <a:r>
                    <a:rPr lang="cs-CZ" sz="1200" b="1" dirty="0">
                      <a:solidFill>
                        <a:schemeClr val="tx1"/>
                      </a:solidFill>
                    </a:rPr>
                    <a:t>Odpovídá horní hladině doporučovaného příjmu </a:t>
                  </a:r>
                  <a:r>
                    <a:rPr lang="en-GB" sz="1200" b="1" dirty="0">
                      <a:solidFill>
                        <a:schemeClr val="tx1"/>
                      </a:solidFill>
                    </a:rPr>
                    <a:t> </a:t>
                  </a:r>
                  <a:r>
                    <a:rPr lang="cs-CZ" sz="1200" b="1" dirty="0">
                      <a:solidFill>
                        <a:schemeClr val="tx1"/>
                      </a:solidFill>
                    </a:rPr>
                    <a:t>LA </a:t>
                  </a:r>
                  <a:r>
                    <a:rPr lang="en-GB" sz="1200" b="1" dirty="0">
                      <a:solidFill>
                        <a:schemeClr val="tx1"/>
                      </a:solidFill>
                    </a:rPr>
                    <a:t>13- 17g</a:t>
                  </a:r>
                </a:p>
              </p:txBody>
            </p:sp>
            <p:sp>
              <p:nvSpPr>
                <p:cNvPr id="6162" name="Text Box 24"/>
                <p:cNvSpPr txBox="1">
                  <a:spLocks noChangeArrowheads="1"/>
                </p:cNvSpPr>
                <p:nvPr/>
              </p:nvSpPr>
              <p:spPr bwMode="auto">
                <a:xfrm>
                  <a:off x="567" y="1570"/>
                  <a:ext cx="2132" cy="293"/>
                </a:xfrm>
                <a:prstGeom prst="rect">
                  <a:avLst/>
                </a:prstGeom>
                <a:noFill/>
                <a:ln w="9525">
                  <a:noFill/>
                  <a:miter lim="800000"/>
                  <a:headEnd/>
                  <a:tailEnd/>
                </a:ln>
              </p:spPr>
              <p:txBody>
                <a:bodyPr>
                  <a:spAutoFit/>
                </a:bodyPr>
                <a:lstStyle/>
                <a:p>
                  <a:pPr eaLnBrk="1" hangingPunct="1">
                    <a:spcBef>
                      <a:spcPct val="50000"/>
                    </a:spcBef>
                  </a:pPr>
                  <a:r>
                    <a:rPr lang="cs-CZ" sz="1200" b="1" dirty="0">
                      <a:solidFill>
                        <a:schemeClr val="tx1"/>
                      </a:solidFill>
                    </a:rPr>
                    <a:t>Odpovídá dolní hladině doporučovaného příjmu </a:t>
                  </a:r>
                  <a:r>
                    <a:rPr lang="en-GB" sz="1200" b="1" dirty="0">
                      <a:solidFill>
                        <a:schemeClr val="tx1"/>
                      </a:solidFill>
                    </a:rPr>
                    <a:t> LA 10-13g</a:t>
                  </a:r>
                </a:p>
              </p:txBody>
            </p:sp>
            <p:sp>
              <p:nvSpPr>
                <p:cNvPr id="6163" name="Text Box 25"/>
                <p:cNvSpPr txBox="1">
                  <a:spLocks noChangeArrowheads="1"/>
                </p:cNvSpPr>
                <p:nvPr/>
              </p:nvSpPr>
              <p:spPr bwMode="auto">
                <a:xfrm>
                  <a:off x="1202" y="2024"/>
                  <a:ext cx="1614" cy="293"/>
                </a:xfrm>
                <a:prstGeom prst="rect">
                  <a:avLst/>
                </a:prstGeom>
                <a:noFill/>
                <a:ln w="9525">
                  <a:noFill/>
                  <a:miter lim="800000"/>
                  <a:headEnd/>
                  <a:tailEnd/>
                </a:ln>
              </p:spPr>
              <p:txBody>
                <a:bodyPr>
                  <a:spAutoFit/>
                </a:bodyPr>
                <a:lstStyle/>
                <a:p>
                  <a:pPr eaLnBrk="1" hangingPunct="1">
                    <a:spcBef>
                      <a:spcPct val="50000"/>
                    </a:spcBef>
                  </a:pPr>
                  <a:r>
                    <a:rPr lang="cs-CZ" sz="1200" b="1" dirty="0">
                      <a:solidFill>
                        <a:schemeClr val="tx1"/>
                      </a:solidFill>
                    </a:rPr>
                    <a:t>Pod hladinou doporučovaného příjmu </a:t>
                  </a:r>
                  <a:r>
                    <a:rPr lang="en-GB" sz="1200" b="1" dirty="0">
                      <a:solidFill>
                        <a:schemeClr val="tx1"/>
                      </a:solidFill>
                    </a:rPr>
                    <a:t> LA &lt; 10g</a:t>
                  </a:r>
                </a:p>
              </p:txBody>
            </p:sp>
          </p:grpSp>
          <p:sp>
            <p:nvSpPr>
              <p:cNvPr id="6155" name="Rectangle 26"/>
              <p:cNvSpPr>
                <a:spLocks noChangeArrowheads="1"/>
              </p:cNvSpPr>
              <p:nvPr/>
            </p:nvSpPr>
            <p:spPr bwMode="auto">
              <a:xfrm>
                <a:off x="1746" y="3386"/>
                <a:ext cx="363" cy="226"/>
              </a:xfrm>
              <a:prstGeom prst="rect">
                <a:avLst/>
              </a:prstGeom>
              <a:solidFill>
                <a:srgbClr val="FFCC00"/>
              </a:solidFill>
              <a:ln w="9525">
                <a:solidFill>
                  <a:srgbClr val="C0C0C0"/>
                </a:solidFill>
                <a:miter lim="800000"/>
                <a:headEnd/>
                <a:tailEnd/>
              </a:ln>
            </p:spPr>
            <p:txBody>
              <a:bodyPr wrap="none" anchor="ctr"/>
              <a:lstStyle/>
              <a:p>
                <a:endParaRPr lang="cs-CZ"/>
              </a:p>
            </p:txBody>
          </p:sp>
          <p:sp>
            <p:nvSpPr>
              <p:cNvPr id="6156" name="Text Box 27"/>
              <p:cNvSpPr txBox="1">
                <a:spLocks noChangeArrowheads="1"/>
              </p:cNvSpPr>
              <p:nvPr/>
            </p:nvSpPr>
            <p:spPr bwMode="auto">
              <a:xfrm>
                <a:off x="2154" y="3341"/>
                <a:ext cx="885" cy="337"/>
              </a:xfrm>
              <a:prstGeom prst="rect">
                <a:avLst/>
              </a:prstGeom>
              <a:noFill/>
              <a:ln w="9525">
                <a:noFill/>
                <a:miter lim="800000"/>
                <a:headEnd/>
                <a:tailEnd/>
              </a:ln>
            </p:spPr>
            <p:txBody>
              <a:bodyPr>
                <a:spAutoFit/>
              </a:bodyPr>
              <a:lstStyle/>
              <a:p>
                <a:pPr eaLnBrk="1" hangingPunct="1">
                  <a:spcBef>
                    <a:spcPct val="50000"/>
                  </a:spcBef>
                </a:pPr>
                <a:r>
                  <a:rPr lang="cs-CZ" sz="1200" b="1"/>
                  <a:t>Dobrá / střední kvalita dat</a:t>
                </a:r>
                <a:endParaRPr lang="en-GB" sz="1200" b="1"/>
              </a:p>
            </p:txBody>
          </p:sp>
          <p:sp>
            <p:nvSpPr>
              <p:cNvPr id="6157" name="Rectangle 28"/>
              <p:cNvSpPr>
                <a:spLocks noChangeArrowheads="1"/>
              </p:cNvSpPr>
              <p:nvPr/>
            </p:nvSpPr>
            <p:spPr bwMode="auto">
              <a:xfrm rot="10800000">
                <a:off x="2971" y="3386"/>
                <a:ext cx="363" cy="224"/>
              </a:xfrm>
              <a:prstGeom prst="rect">
                <a:avLst/>
              </a:prstGeom>
              <a:solidFill>
                <a:srgbClr val="FFFF00"/>
              </a:solidFill>
              <a:ln w="9525">
                <a:solidFill>
                  <a:srgbClr val="C0C0C0"/>
                </a:solidFill>
                <a:miter lim="800000"/>
                <a:headEnd/>
                <a:tailEnd/>
              </a:ln>
            </p:spPr>
            <p:txBody>
              <a:bodyPr wrap="none" anchor="ctr"/>
              <a:lstStyle/>
              <a:p>
                <a:endParaRPr lang="cs-CZ"/>
              </a:p>
            </p:txBody>
          </p:sp>
          <p:sp>
            <p:nvSpPr>
              <p:cNvPr id="6158" name="Text Box 29"/>
              <p:cNvSpPr txBox="1">
                <a:spLocks noChangeArrowheads="1"/>
              </p:cNvSpPr>
              <p:nvPr/>
            </p:nvSpPr>
            <p:spPr bwMode="auto">
              <a:xfrm>
                <a:off x="3334" y="3341"/>
                <a:ext cx="953" cy="337"/>
              </a:xfrm>
              <a:prstGeom prst="rect">
                <a:avLst/>
              </a:prstGeom>
              <a:noFill/>
              <a:ln w="9525">
                <a:noFill/>
                <a:miter lim="800000"/>
                <a:headEnd/>
                <a:tailEnd/>
              </a:ln>
            </p:spPr>
            <p:txBody>
              <a:bodyPr>
                <a:spAutoFit/>
              </a:bodyPr>
              <a:lstStyle/>
              <a:p>
                <a:pPr eaLnBrk="1" hangingPunct="1">
                  <a:spcBef>
                    <a:spcPct val="50000"/>
                  </a:spcBef>
                </a:pPr>
                <a:r>
                  <a:rPr lang="cs-CZ" sz="1200" b="1"/>
                  <a:t>Nízká / střední</a:t>
                </a:r>
                <a:r>
                  <a:rPr lang="en-GB" sz="1200" b="1"/>
                  <a:t> </a:t>
                </a:r>
                <a:r>
                  <a:rPr lang="cs-CZ" sz="1200" b="1"/>
                  <a:t>kvalita  d</a:t>
                </a:r>
                <a:r>
                  <a:rPr lang="en-GB" sz="1200" b="1"/>
                  <a:t>at</a:t>
                </a:r>
              </a:p>
            </p:txBody>
          </p:sp>
          <p:sp>
            <p:nvSpPr>
              <p:cNvPr id="6159" name="Text Box 30"/>
              <p:cNvSpPr txBox="1">
                <a:spLocks noChangeArrowheads="1"/>
              </p:cNvSpPr>
              <p:nvPr/>
            </p:nvSpPr>
            <p:spPr bwMode="auto">
              <a:xfrm>
                <a:off x="839" y="845"/>
                <a:ext cx="1769" cy="384"/>
              </a:xfrm>
              <a:prstGeom prst="rect">
                <a:avLst/>
              </a:prstGeom>
              <a:noFill/>
              <a:ln w="9525">
                <a:noFill/>
                <a:miter lim="800000"/>
                <a:headEnd/>
                <a:tailEnd/>
              </a:ln>
            </p:spPr>
            <p:txBody>
              <a:bodyPr>
                <a:spAutoFit/>
              </a:bodyPr>
              <a:lstStyle/>
              <a:p>
                <a:pPr eaLnBrk="1" hangingPunct="1">
                  <a:spcBef>
                    <a:spcPct val="50000"/>
                  </a:spcBef>
                </a:pPr>
                <a:r>
                  <a:rPr lang="en-GB" b="1">
                    <a:solidFill>
                      <a:srgbClr val="CC3300"/>
                    </a:solidFill>
                  </a:rPr>
                  <a:t>Linol</a:t>
                </a:r>
                <a:r>
                  <a:rPr lang="cs-CZ" b="1">
                    <a:solidFill>
                      <a:srgbClr val="CC3300"/>
                    </a:solidFill>
                  </a:rPr>
                  <a:t>ová MK</a:t>
                </a:r>
                <a:endParaRPr lang="en-GB" b="1">
                  <a:solidFill>
                    <a:srgbClr val="CC3300"/>
                  </a:solidFill>
                </a:endParaRPr>
              </a:p>
            </p:txBody>
          </p:sp>
        </p:grpSp>
      </p:grpSp>
      <p:sp>
        <p:nvSpPr>
          <p:cNvPr id="368671" name="Text Box 31"/>
          <p:cNvSpPr txBox="1">
            <a:spLocks noChangeArrowheads="1"/>
          </p:cNvSpPr>
          <p:nvPr/>
        </p:nvSpPr>
        <p:spPr bwMode="auto">
          <a:xfrm>
            <a:off x="0" y="260648"/>
            <a:ext cx="9144000" cy="953930"/>
          </a:xfrm>
          <a:prstGeom prst="rect">
            <a:avLst/>
          </a:prstGeom>
          <a:noFill/>
          <a:ln w="9525">
            <a:noFill/>
            <a:miter lim="800000"/>
            <a:headEnd/>
            <a:tailEnd/>
          </a:ln>
          <a:effectLst/>
        </p:spPr>
        <p:txBody>
          <a:bodyPr wrap="square" lIns="91264" tIns="45632" rIns="91264" bIns="45632">
            <a:spAutoFit/>
          </a:bodyPr>
          <a:lstStyle/>
          <a:p>
            <a:pPr algn="ctr" eaLnBrk="1" hangingPunct="1">
              <a:defRPr/>
            </a:pPr>
            <a:r>
              <a:rPr lang="cs-CZ" sz="2800" dirty="0">
                <a:solidFill>
                  <a:srgbClr val="0070C0"/>
                </a:solidFill>
              </a:rPr>
              <a:t>Nízký příjem ALA (</a:t>
            </a:r>
            <a:r>
              <a:rPr lang="nl-NL" sz="2800" dirty="0">
                <a:solidFill>
                  <a:srgbClr val="0070C0"/>
                </a:solidFill>
              </a:rPr>
              <a:t>omega 3</a:t>
            </a:r>
            <a:r>
              <a:rPr lang="cs-CZ" sz="2800" dirty="0">
                <a:solidFill>
                  <a:srgbClr val="0070C0"/>
                </a:solidFill>
              </a:rPr>
              <a:t>)</a:t>
            </a:r>
            <a:r>
              <a:rPr lang="nl-NL" sz="2800" dirty="0">
                <a:solidFill>
                  <a:srgbClr val="0070C0"/>
                </a:solidFill>
              </a:rPr>
              <a:t> </a:t>
            </a:r>
            <a:r>
              <a:rPr lang="cs-CZ" sz="2800" dirty="0">
                <a:solidFill>
                  <a:srgbClr val="0070C0"/>
                </a:solidFill>
              </a:rPr>
              <a:t>+</a:t>
            </a:r>
            <a:r>
              <a:rPr lang="nl-NL" sz="2800" dirty="0">
                <a:solidFill>
                  <a:srgbClr val="0070C0"/>
                </a:solidFill>
              </a:rPr>
              <a:t> </a:t>
            </a:r>
            <a:r>
              <a:rPr lang="cs-CZ" sz="2800" dirty="0">
                <a:solidFill>
                  <a:srgbClr val="0070C0"/>
                </a:solidFill>
              </a:rPr>
              <a:t>LA </a:t>
            </a:r>
            <a:r>
              <a:rPr lang="nl-NL" sz="2800" dirty="0">
                <a:solidFill>
                  <a:srgbClr val="0070C0"/>
                </a:solidFill>
              </a:rPr>
              <a:t>omega 6 </a:t>
            </a:r>
            <a:endParaRPr lang="cs-CZ" sz="2800" dirty="0" smtClean="0">
              <a:solidFill>
                <a:srgbClr val="0070C0"/>
              </a:solidFill>
            </a:endParaRPr>
          </a:p>
          <a:p>
            <a:pPr algn="ctr" eaLnBrk="1" hangingPunct="1">
              <a:defRPr/>
            </a:pPr>
            <a:r>
              <a:rPr lang="cs-CZ" sz="2800" dirty="0" smtClean="0">
                <a:solidFill>
                  <a:srgbClr val="0070C0"/>
                </a:solidFill>
              </a:rPr>
              <a:t>u dětí </a:t>
            </a:r>
            <a:r>
              <a:rPr lang="nl-NL" sz="2800" dirty="0" smtClean="0">
                <a:solidFill>
                  <a:srgbClr val="0070C0"/>
                </a:solidFill>
              </a:rPr>
              <a:t>(1-18</a:t>
            </a:r>
            <a:r>
              <a:rPr lang="cs-CZ" sz="2800" dirty="0">
                <a:solidFill>
                  <a:srgbClr val="0070C0"/>
                </a:solidFill>
              </a:rPr>
              <a:t>let)</a:t>
            </a:r>
            <a:endParaRPr lang="nl-NL" sz="28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idx="4294967295"/>
          </p:nvPr>
        </p:nvSpPr>
        <p:spPr>
          <a:xfrm>
            <a:off x="0" y="260648"/>
            <a:ext cx="8766175" cy="915690"/>
          </a:xfrm>
        </p:spPr>
        <p:txBody>
          <a:bodyPr lIns="90488" tIns="44450" rIns="90488" bIns="44450"/>
          <a:lstStyle/>
          <a:p>
            <a:pPr eaLnBrk="1" hangingPunct="1">
              <a:defRPr/>
            </a:pPr>
            <a:r>
              <a:rPr lang="cs-CZ" sz="2800" dirty="0" smtClean="0">
                <a:solidFill>
                  <a:srgbClr val="0070C0"/>
                </a:solidFill>
                <a:latin typeface="Arial" pitchFamily="34" charset="0"/>
                <a:cs typeface="Arial" pitchFamily="34" charset="0"/>
              </a:rPr>
              <a:t>Konzumace tuků u dětí v Německu</a:t>
            </a:r>
            <a:br>
              <a:rPr lang="cs-CZ" sz="2800" dirty="0" smtClean="0">
                <a:solidFill>
                  <a:srgbClr val="0070C0"/>
                </a:solidFill>
                <a:latin typeface="Arial" pitchFamily="34" charset="0"/>
                <a:cs typeface="Arial" pitchFamily="34" charset="0"/>
              </a:rPr>
            </a:br>
            <a:r>
              <a:rPr lang="cs-CZ" sz="2800" b="1" dirty="0" smtClean="0">
                <a:solidFill>
                  <a:srgbClr val="0070C0"/>
                </a:solidFill>
                <a:effectLst>
                  <a:outerShdw blurRad="38100" dist="38100" dir="2700000" algn="tl">
                    <a:srgbClr val="C0C0C0"/>
                  </a:outerShdw>
                </a:effectLst>
              </a:rPr>
              <a:t>        </a:t>
            </a:r>
          </a:p>
        </p:txBody>
      </p:sp>
      <p:sp>
        <p:nvSpPr>
          <p:cNvPr id="33795" name="Zástupný symbol pro obsah 2"/>
          <p:cNvSpPr>
            <a:spLocks noGrp="1"/>
          </p:cNvSpPr>
          <p:nvPr>
            <p:ph idx="4294967295"/>
          </p:nvPr>
        </p:nvSpPr>
        <p:spPr>
          <a:xfrm>
            <a:off x="323528" y="980728"/>
            <a:ext cx="5262041" cy="4536504"/>
          </a:xfrm>
        </p:spPr>
        <p:txBody>
          <a:bodyPr lIns="90488" tIns="44450" rIns="90488" bIns="44450"/>
          <a:lstStyle/>
          <a:p>
            <a:pPr eaLnBrk="1" hangingPunct="1">
              <a:buFont typeface="Wingdings" pitchFamily="2" charset="2"/>
              <a:buNone/>
            </a:pPr>
            <a:r>
              <a:rPr lang="cs-CZ" sz="2400" dirty="0" smtClean="0">
                <a:latin typeface="Gill Sans MT" pitchFamily="34" charset="-18"/>
              </a:rPr>
              <a:t>DGE doporučení</a:t>
            </a:r>
          </a:p>
          <a:p>
            <a:pPr eaLnBrk="1" hangingPunct="1">
              <a:buFont typeface="Wingdings" pitchFamily="2" charset="2"/>
              <a:buNone/>
            </a:pPr>
            <a:r>
              <a:rPr lang="cs-CZ" sz="2400" dirty="0" smtClean="0">
                <a:latin typeface="Gill Sans MT" pitchFamily="34" charset="-18"/>
              </a:rPr>
              <a:t>SAFA pro všechny věkové skupiny </a:t>
            </a:r>
          </a:p>
          <a:p>
            <a:pPr eaLnBrk="1" hangingPunct="1">
              <a:buFont typeface="Wingdings" pitchFamily="2" charset="2"/>
              <a:buNone/>
            </a:pPr>
            <a:r>
              <a:rPr lang="cs-CZ" sz="2400" dirty="0" smtClean="0">
                <a:latin typeface="Gill Sans MT" pitchFamily="34" charset="-18"/>
              </a:rPr>
              <a:t>≤ 10% z celkového příjmu energie</a:t>
            </a:r>
          </a:p>
          <a:p>
            <a:pPr eaLnBrk="1" hangingPunct="1">
              <a:buFont typeface="Wingdings" pitchFamily="2" charset="2"/>
              <a:buNone/>
            </a:pPr>
            <a:r>
              <a:rPr lang="cs-CZ" sz="2400" dirty="0" smtClean="0">
                <a:latin typeface="Gill Sans MT" pitchFamily="34" charset="-18"/>
              </a:rPr>
              <a:t>PUFA pro všechny věkové skupiny </a:t>
            </a:r>
          </a:p>
          <a:p>
            <a:pPr eaLnBrk="1" hangingPunct="1">
              <a:buFont typeface="Wingdings" pitchFamily="2" charset="2"/>
              <a:buNone/>
            </a:pPr>
            <a:r>
              <a:rPr lang="cs-CZ" sz="2400" dirty="0" smtClean="0">
                <a:latin typeface="Gill Sans MT" pitchFamily="34" charset="-18"/>
              </a:rPr>
              <a:t>≥ 7% z celkového příjmu energie</a:t>
            </a:r>
          </a:p>
          <a:p>
            <a:pPr eaLnBrk="1" hangingPunct="1">
              <a:buFont typeface="Wingdings" pitchFamily="2" charset="2"/>
              <a:buNone/>
            </a:pPr>
            <a:endParaRPr lang="cs-CZ" sz="2400" dirty="0" smtClean="0">
              <a:latin typeface="Gill Sans MT" pitchFamily="34" charset="-18"/>
            </a:endParaRPr>
          </a:p>
          <a:p>
            <a:pPr eaLnBrk="1" hangingPunct="1">
              <a:buFont typeface="Wingdings" pitchFamily="2" charset="2"/>
              <a:buNone/>
            </a:pPr>
            <a:r>
              <a:rPr lang="cs-CZ" sz="2400" dirty="0" smtClean="0">
                <a:latin typeface="Gill Sans MT" pitchFamily="34" charset="-18"/>
              </a:rPr>
              <a:t>Skutečný příjem </a:t>
            </a:r>
          </a:p>
          <a:p>
            <a:pPr eaLnBrk="1" hangingPunct="1">
              <a:buFont typeface="Wingdings" pitchFamily="2" charset="2"/>
              <a:buNone/>
            </a:pPr>
            <a:r>
              <a:rPr lang="cs-CZ" sz="2400" dirty="0" smtClean="0">
                <a:latin typeface="Gill Sans MT" pitchFamily="34" charset="-18"/>
              </a:rPr>
              <a:t>SAFA :14,2 – 15,2% z celkového příjmu energie</a:t>
            </a:r>
          </a:p>
          <a:p>
            <a:pPr eaLnBrk="1" hangingPunct="1">
              <a:buFont typeface="Wingdings" pitchFamily="2" charset="2"/>
              <a:buNone/>
            </a:pPr>
            <a:r>
              <a:rPr lang="cs-CZ" sz="2400" dirty="0" smtClean="0">
                <a:latin typeface="Gill Sans MT" pitchFamily="34" charset="-18"/>
              </a:rPr>
              <a:t>PUFA  3,5 –  6,8 % z celkového příjmu energie</a:t>
            </a:r>
          </a:p>
        </p:txBody>
      </p:sp>
      <p:pic>
        <p:nvPicPr>
          <p:cNvPr id="4" name="Picture 2"/>
          <p:cNvPicPr>
            <a:picLocks noChangeAspect="1" noChangeArrowheads="1"/>
          </p:cNvPicPr>
          <p:nvPr/>
        </p:nvPicPr>
        <p:blipFill>
          <a:blip r:embed="rId2" cstate="print"/>
          <a:srcRect/>
          <a:stretch>
            <a:fillRect/>
          </a:stretch>
        </p:blipFill>
        <p:spPr bwMode="auto">
          <a:xfrm>
            <a:off x="0" y="5715000"/>
            <a:ext cx="9144000" cy="1143000"/>
          </a:xfrm>
          <a:prstGeom prst="rect">
            <a:avLst/>
          </a:prstGeom>
          <a:noFill/>
          <a:ln w="9525">
            <a:noFill/>
            <a:miter lim="800000"/>
            <a:headEnd/>
            <a:tailEnd/>
          </a:ln>
        </p:spPr>
      </p:pic>
      <p:pic>
        <p:nvPicPr>
          <p:cNvPr id="5" name="Picture 1"/>
          <p:cNvPicPr>
            <a:picLocks noChangeAspect="1" noChangeArrowheads="1"/>
          </p:cNvPicPr>
          <p:nvPr/>
        </p:nvPicPr>
        <p:blipFill>
          <a:blip r:embed="rId3" cstate="print"/>
          <a:srcRect/>
          <a:stretch>
            <a:fillRect/>
          </a:stretch>
        </p:blipFill>
        <p:spPr bwMode="auto">
          <a:xfrm>
            <a:off x="5482587" y="908721"/>
            <a:ext cx="3405238" cy="468052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idx="4294967295"/>
          </p:nvPr>
        </p:nvSpPr>
        <p:spPr>
          <a:xfrm>
            <a:off x="0" y="260648"/>
            <a:ext cx="8766175" cy="915690"/>
          </a:xfrm>
        </p:spPr>
        <p:txBody>
          <a:bodyPr lIns="90488" tIns="44450" rIns="90488" bIns="44450"/>
          <a:lstStyle/>
          <a:p>
            <a:pPr eaLnBrk="1" hangingPunct="1">
              <a:defRPr/>
            </a:pPr>
            <a:r>
              <a:rPr lang="cs-CZ" sz="2800" b="1" dirty="0" smtClean="0">
                <a:effectLst>
                  <a:outerShdw blurRad="38100" dist="38100" dir="2700000" algn="tl">
                    <a:srgbClr val="C0C0C0"/>
                  </a:outerShdw>
                </a:effectLst>
              </a:rPr>
              <a:t> </a:t>
            </a:r>
            <a:r>
              <a:rPr lang="cs-CZ" sz="2800" dirty="0" smtClean="0">
                <a:solidFill>
                  <a:srgbClr val="0070C0"/>
                </a:solidFill>
                <a:latin typeface="Arial" pitchFamily="34" charset="0"/>
                <a:cs typeface="Arial" pitchFamily="34" charset="0"/>
              </a:rPr>
              <a:t>Současná doporučení pro příjem soli</a:t>
            </a:r>
            <a:br>
              <a:rPr lang="cs-CZ" sz="2800" dirty="0" smtClean="0">
                <a:solidFill>
                  <a:srgbClr val="0070C0"/>
                </a:solidFill>
                <a:latin typeface="Arial" pitchFamily="34" charset="0"/>
                <a:cs typeface="Arial" pitchFamily="34" charset="0"/>
              </a:rPr>
            </a:br>
            <a:r>
              <a:rPr lang="cs-CZ" sz="2800" b="1" dirty="0" smtClean="0">
                <a:solidFill>
                  <a:srgbClr val="0070C0"/>
                </a:solidFill>
                <a:effectLst>
                  <a:outerShdw blurRad="38100" dist="38100" dir="2700000" algn="tl">
                    <a:srgbClr val="C0C0C0"/>
                  </a:outerShdw>
                </a:effectLst>
              </a:rPr>
              <a:t>        </a:t>
            </a:r>
          </a:p>
        </p:txBody>
      </p:sp>
      <p:sp>
        <p:nvSpPr>
          <p:cNvPr id="33795" name="Zástupný symbol pro obsah 2"/>
          <p:cNvSpPr>
            <a:spLocks noGrp="1"/>
          </p:cNvSpPr>
          <p:nvPr>
            <p:ph idx="4294967295"/>
          </p:nvPr>
        </p:nvSpPr>
        <p:spPr>
          <a:xfrm>
            <a:off x="246063" y="1412875"/>
            <a:ext cx="8574409" cy="4181475"/>
          </a:xfrm>
        </p:spPr>
        <p:txBody>
          <a:bodyPr lIns="90488" tIns="44450" rIns="90488" bIns="44450"/>
          <a:lstStyle/>
          <a:p>
            <a:pPr algn="ctr" eaLnBrk="1" hangingPunct="1">
              <a:buNone/>
            </a:pPr>
            <a:r>
              <a:rPr lang="cs-CZ" sz="1800" dirty="0" smtClean="0">
                <a:latin typeface="Gill Sans MT" pitchFamily="34" charset="-18"/>
              </a:rPr>
              <a:t>Denní příjem u </a:t>
            </a:r>
            <a:r>
              <a:rPr lang="cs-CZ" sz="1800" dirty="0" err="1" smtClean="0">
                <a:latin typeface="Gill Sans MT" pitchFamily="34" charset="-18"/>
              </a:rPr>
              <a:t>normotoniků</a:t>
            </a:r>
            <a:r>
              <a:rPr lang="cs-CZ" sz="1800" dirty="0" smtClean="0">
                <a:latin typeface="Gill Sans MT" pitchFamily="34" charset="-18"/>
              </a:rPr>
              <a:t> </a:t>
            </a:r>
          </a:p>
          <a:p>
            <a:pPr algn="ctr" eaLnBrk="1" hangingPunct="1">
              <a:buFont typeface="Wingdings" pitchFamily="2" charset="2"/>
              <a:buNone/>
            </a:pPr>
            <a:r>
              <a:rPr lang="cs-CZ" sz="1800" dirty="0" smtClean="0">
                <a:latin typeface="Gill Sans MT" pitchFamily="34" charset="-18"/>
              </a:rPr>
              <a:t>        2 g Na = 5 g soli</a:t>
            </a:r>
          </a:p>
          <a:p>
            <a:pPr algn="ctr" eaLnBrk="1" hangingPunct="1">
              <a:buNone/>
            </a:pPr>
            <a:r>
              <a:rPr lang="cs-CZ" sz="1800" dirty="0" smtClean="0">
                <a:latin typeface="Gill Sans MT" pitchFamily="34" charset="-18"/>
              </a:rPr>
              <a:t>Denní příjem u hypertoniků </a:t>
            </a:r>
          </a:p>
          <a:p>
            <a:pPr algn="ctr" eaLnBrk="1" hangingPunct="1">
              <a:buFont typeface="Wingdings" pitchFamily="2" charset="2"/>
              <a:buNone/>
            </a:pPr>
            <a:r>
              <a:rPr lang="cs-CZ" sz="1800" dirty="0" smtClean="0">
                <a:latin typeface="Gill Sans MT" pitchFamily="34" charset="-18"/>
              </a:rPr>
              <a:t>        1,2 g Na = 3 g soli</a:t>
            </a:r>
          </a:p>
          <a:p>
            <a:pPr eaLnBrk="1" hangingPunct="1">
              <a:buFont typeface="Wingdings" pitchFamily="2" charset="2"/>
              <a:buNone/>
            </a:pPr>
            <a:endParaRPr lang="cs-CZ" sz="1800" dirty="0" smtClean="0">
              <a:latin typeface="Gill Sans MT" pitchFamily="34" charset="-18"/>
            </a:endParaRPr>
          </a:p>
          <a:p>
            <a:pPr algn="ctr" eaLnBrk="1" hangingPunct="1">
              <a:buFont typeface="Wingdings" pitchFamily="2" charset="2"/>
              <a:buNone/>
            </a:pPr>
            <a:r>
              <a:rPr lang="cs-CZ" sz="1800" dirty="0" smtClean="0">
                <a:latin typeface="Gill Sans MT" pitchFamily="34" charset="-18"/>
              </a:rPr>
              <a:t>Protože většina dospělé populace má hypertenzi,  snížení na 3 g soli  u všech</a:t>
            </a:r>
          </a:p>
          <a:p>
            <a:pPr algn="ctr" eaLnBrk="1" hangingPunct="1">
              <a:buFont typeface="Wingdings" pitchFamily="2" charset="2"/>
              <a:buNone/>
            </a:pPr>
            <a:endParaRPr lang="cs-CZ" sz="1800" dirty="0" smtClean="0">
              <a:latin typeface="Gill Sans MT" pitchFamily="34" charset="-18"/>
            </a:endParaRPr>
          </a:p>
          <a:p>
            <a:pPr algn="ctr" eaLnBrk="1" hangingPunct="1">
              <a:buFont typeface="Wingdings" pitchFamily="2" charset="2"/>
              <a:buNone/>
            </a:pPr>
            <a:r>
              <a:rPr lang="cs-CZ" sz="1800" dirty="0" smtClean="0">
                <a:latin typeface="Gill Sans MT" pitchFamily="34" charset="-18"/>
              </a:rPr>
              <a:t>ČR (Společnost pro výživu 2009) </a:t>
            </a:r>
          </a:p>
          <a:p>
            <a:pPr algn="ctr" eaLnBrk="1" hangingPunct="1">
              <a:buFont typeface="Wingdings" pitchFamily="2" charset="2"/>
              <a:buNone/>
            </a:pPr>
            <a:r>
              <a:rPr lang="cs-CZ" sz="1800" dirty="0" smtClean="0">
                <a:latin typeface="Gill Sans MT" pitchFamily="34" charset="-18"/>
              </a:rPr>
              <a:t>snížení spotřeby kuchyňské soli (</a:t>
            </a:r>
            <a:r>
              <a:rPr lang="cs-CZ" sz="1800" dirty="0" err="1" smtClean="0">
                <a:latin typeface="Gill Sans MT" pitchFamily="34" charset="-18"/>
              </a:rPr>
              <a:t>NaCl</a:t>
            </a:r>
            <a:r>
              <a:rPr lang="cs-CZ" sz="1800" dirty="0" smtClean="0">
                <a:latin typeface="Gill Sans MT" pitchFamily="34" charset="-18"/>
              </a:rPr>
              <a:t>) na 5–7 g za den a preferenci používání soli obohacené jodem </a:t>
            </a:r>
          </a:p>
          <a:p>
            <a:pPr eaLnBrk="1" hangingPunct="1">
              <a:buFont typeface="Wingdings" pitchFamily="2" charset="2"/>
              <a:buNone/>
            </a:pPr>
            <a:endParaRPr lang="cs-CZ" sz="1800" dirty="0" smtClean="0">
              <a:latin typeface="Gill Sans MT" pitchFamily="34" charset="-18"/>
            </a:endParaRPr>
          </a:p>
          <a:p>
            <a:pPr eaLnBrk="1" hangingPunct="1">
              <a:buFont typeface="Wingdings" pitchFamily="2" charset="2"/>
              <a:buNone/>
            </a:pPr>
            <a:endParaRPr lang="cs-CZ" sz="1800" dirty="0" smtClean="0">
              <a:latin typeface="Gill Sans MT" pitchFamily="34" charset="-18"/>
            </a:endParaRPr>
          </a:p>
        </p:txBody>
      </p:sp>
      <p:pic>
        <p:nvPicPr>
          <p:cNvPr id="4" name="Picture 2"/>
          <p:cNvPicPr>
            <a:picLocks noChangeAspect="1" noChangeArrowheads="1"/>
          </p:cNvPicPr>
          <p:nvPr/>
        </p:nvPicPr>
        <p:blipFill>
          <a:blip r:embed="rId2" cstate="print"/>
          <a:srcRect/>
          <a:stretch>
            <a:fillRect/>
          </a:stretch>
        </p:blipFill>
        <p:spPr bwMode="auto">
          <a:xfrm>
            <a:off x="0" y="5715000"/>
            <a:ext cx="9144000" cy="1143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idx="4294967295"/>
          </p:nvPr>
        </p:nvSpPr>
        <p:spPr/>
        <p:txBody>
          <a:bodyPr lIns="90488" tIns="44450" rIns="90488" bIns="44450"/>
          <a:lstStyle/>
          <a:p>
            <a:pPr eaLnBrk="1" hangingPunct="1">
              <a:defRPr/>
            </a:pPr>
            <a:r>
              <a:rPr lang="cs-CZ" sz="2800" dirty="0" smtClean="0">
                <a:solidFill>
                  <a:srgbClr val="0070C0"/>
                </a:solidFill>
                <a:latin typeface="Arial" pitchFamily="34" charset="0"/>
                <a:cs typeface="Arial" pitchFamily="34" charset="0"/>
              </a:rPr>
              <a:t>Doporučení příjmu soli u dětí</a:t>
            </a:r>
            <a:br>
              <a:rPr lang="cs-CZ" sz="2800" dirty="0" smtClean="0">
                <a:solidFill>
                  <a:srgbClr val="0070C0"/>
                </a:solidFill>
                <a:latin typeface="Arial" pitchFamily="34" charset="0"/>
                <a:cs typeface="Arial" pitchFamily="34" charset="0"/>
              </a:rPr>
            </a:br>
            <a:r>
              <a:rPr lang="cs-CZ" sz="2800" dirty="0" err="1" smtClean="0">
                <a:solidFill>
                  <a:srgbClr val="0070C0"/>
                </a:solidFill>
                <a:latin typeface="Arial" pitchFamily="34" charset="0"/>
                <a:cs typeface="Arial" pitchFamily="34" charset="0"/>
              </a:rPr>
              <a:t>Food</a:t>
            </a:r>
            <a:r>
              <a:rPr lang="cs-CZ" sz="2800" dirty="0" smtClean="0">
                <a:solidFill>
                  <a:srgbClr val="0070C0"/>
                </a:solidFill>
                <a:latin typeface="Arial" pitchFamily="34" charset="0"/>
                <a:cs typeface="Arial" pitchFamily="34" charset="0"/>
              </a:rPr>
              <a:t> </a:t>
            </a:r>
            <a:r>
              <a:rPr lang="cs-CZ" sz="2800" dirty="0" err="1" smtClean="0">
                <a:solidFill>
                  <a:srgbClr val="0070C0"/>
                </a:solidFill>
                <a:latin typeface="Arial" pitchFamily="34" charset="0"/>
                <a:cs typeface="Arial" pitchFamily="34" charset="0"/>
              </a:rPr>
              <a:t>and</a:t>
            </a:r>
            <a:r>
              <a:rPr lang="cs-CZ" sz="2800" dirty="0" smtClean="0">
                <a:solidFill>
                  <a:srgbClr val="0070C0"/>
                </a:solidFill>
                <a:latin typeface="Arial" pitchFamily="34" charset="0"/>
                <a:cs typeface="Arial" pitchFamily="34" charset="0"/>
              </a:rPr>
              <a:t> </a:t>
            </a:r>
            <a:r>
              <a:rPr lang="cs-CZ" sz="2800" dirty="0" err="1" smtClean="0">
                <a:solidFill>
                  <a:srgbClr val="0070C0"/>
                </a:solidFill>
                <a:latin typeface="Arial" pitchFamily="34" charset="0"/>
                <a:cs typeface="Arial" pitchFamily="34" charset="0"/>
              </a:rPr>
              <a:t>Nutrition</a:t>
            </a:r>
            <a:r>
              <a:rPr lang="cs-CZ" sz="2800" dirty="0" smtClean="0">
                <a:solidFill>
                  <a:srgbClr val="0070C0"/>
                </a:solidFill>
                <a:latin typeface="Arial" pitchFamily="34" charset="0"/>
                <a:cs typeface="Arial" pitchFamily="34" charset="0"/>
              </a:rPr>
              <a:t> </a:t>
            </a:r>
            <a:r>
              <a:rPr lang="cs-CZ" sz="2800" dirty="0" err="1" smtClean="0">
                <a:solidFill>
                  <a:srgbClr val="0070C0"/>
                </a:solidFill>
                <a:latin typeface="Arial" pitchFamily="34" charset="0"/>
                <a:cs typeface="Arial" pitchFamily="34" charset="0"/>
              </a:rPr>
              <a:t>Board</a:t>
            </a:r>
            <a:r>
              <a:rPr lang="cs-CZ" sz="2800" dirty="0" smtClean="0">
                <a:solidFill>
                  <a:srgbClr val="0070C0"/>
                </a:solidFill>
                <a:latin typeface="Arial" pitchFamily="34" charset="0"/>
                <a:cs typeface="Arial" pitchFamily="34" charset="0"/>
              </a:rPr>
              <a:t> Institute </a:t>
            </a:r>
            <a:r>
              <a:rPr lang="cs-CZ" sz="2800" dirty="0" err="1" smtClean="0">
                <a:solidFill>
                  <a:srgbClr val="0070C0"/>
                </a:solidFill>
                <a:latin typeface="Arial" pitchFamily="34" charset="0"/>
                <a:cs typeface="Arial" pitchFamily="34" charset="0"/>
              </a:rPr>
              <a:t>of</a:t>
            </a:r>
            <a:r>
              <a:rPr lang="cs-CZ" sz="2800" dirty="0" smtClean="0">
                <a:solidFill>
                  <a:srgbClr val="0070C0"/>
                </a:solidFill>
                <a:latin typeface="Arial" pitchFamily="34" charset="0"/>
                <a:cs typeface="Arial" pitchFamily="34" charset="0"/>
              </a:rPr>
              <a:t> </a:t>
            </a:r>
            <a:r>
              <a:rPr lang="cs-CZ" sz="2800" dirty="0" err="1" smtClean="0">
                <a:solidFill>
                  <a:srgbClr val="0070C0"/>
                </a:solidFill>
                <a:latin typeface="Arial" pitchFamily="34" charset="0"/>
                <a:cs typeface="Arial" pitchFamily="34" charset="0"/>
              </a:rPr>
              <a:t>Medicine</a:t>
            </a:r>
            <a:r>
              <a:rPr lang="cs-CZ" sz="2800" dirty="0" smtClean="0">
                <a:solidFill>
                  <a:srgbClr val="0070C0"/>
                </a:solidFill>
                <a:latin typeface="Arial" pitchFamily="34" charset="0"/>
                <a:cs typeface="Arial" pitchFamily="34" charset="0"/>
              </a:rPr>
              <a:t>, </a:t>
            </a:r>
            <a:r>
              <a:rPr lang="cs-CZ" sz="2800" dirty="0" err="1" smtClean="0">
                <a:solidFill>
                  <a:srgbClr val="0070C0"/>
                </a:solidFill>
                <a:latin typeface="Arial" pitchFamily="34" charset="0"/>
                <a:cs typeface="Arial" pitchFamily="34" charset="0"/>
              </a:rPr>
              <a:t>National</a:t>
            </a:r>
            <a:r>
              <a:rPr lang="cs-CZ" sz="2800" dirty="0" smtClean="0">
                <a:solidFill>
                  <a:srgbClr val="0070C0"/>
                </a:solidFill>
                <a:latin typeface="Arial" pitchFamily="34" charset="0"/>
                <a:cs typeface="Arial" pitchFamily="34" charset="0"/>
              </a:rPr>
              <a:t> </a:t>
            </a:r>
            <a:r>
              <a:rPr lang="cs-CZ" sz="2800" dirty="0" err="1" smtClean="0">
                <a:solidFill>
                  <a:srgbClr val="0070C0"/>
                </a:solidFill>
                <a:latin typeface="Arial" pitchFamily="34" charset="0"/>
                <a:cs typeface="Arial" pitchFamily="34" charset="0"/>
              </a:rPr>
              <a:t>Academics</a:t>
            </a:r>
            <a:endParaRPr lang="cs-CZ" sz="2800" dirty="0" smtClean="0">
              <a:solidFill>
                <a:srgbClr val="0070C0"/>
              </a:solidFill>
              <a:latin typeface="Arial" pitchFamily="34" charset="0"/>
              <a:cs typeface="Arial" pitchFamily="34" charset="0"/>
            </a:endParaRPr>
          </a:p>
        </p:txBody>
      </p:sp>
      <p:sp>
        <p:nvSpPr>
          <p:cNvPr id="34819" name="Zástupný symbol pro obsah 2"/>
          <p:cNvSpPr>
            <a:spLocks noGrp="1"/>
          </p:cNvSpPr>
          <p:nvPr>
            <p:ph idx="4294967295"/>
          </p:nvPr>
        </p:nvSpPr>
        <p:spPr>
          <a:xfrm>
            <a:off x="900113" y="1989138"/>
            <a:ext cx="7762875" cy="4181475"/>
          </a:xfrm>
        </p:spPr>
        <p:txBody>
          <a:bodyPr lIns="90488" tIns="44450" rIns="90488" bIns="44450"/>
          <a:lstStyle/>
          <a:p>
            <a:pPr algn="ctr" eaLnBrk="1" hangingPunct="1">
              <a:buFont typeface="Wingdings" pitchFamily="2" charset="2"/>
              <a:buNone/>
            </a:pPr>
            <a:r>
              <a:rPr lang="cs-CZ" dirty="0" smtClean="0"/>
              <a:t>    </a:t>
            </a:r>
            <a:r>
              <a:rPr lang="cs-CZ" sz="1800" dirty="0" smtClean="0">
                <a:solidFill>
                  <a:srgbClr val="0070C0"/>
                </a:solidFill>
                <a:latin typeface="Gill Sans MT" pitchFamily="34" charset="-18"/>
              </a:rPr>
              <a:t>věk                          sodík g/den     	sůl</a:t>
            </a:r>
          </a:p>
          <a:p>
            <a:pPr algn="ctr" eaLnBrk="1" hangingPunct="1">
              <a:buNone/>
            </a:pPr>
            <a:r>
              <a:rPr lang="cs-CZ" sz="1800" dirty="0" smtClean="0">
                <a:solidFill>
                  <a:srgbClr val="0070C0"/>
                </a:solidFill>
                <a:latin typeface="Gill Sans MT" pitchFamily="34" charset="-18"/>
              </a:rPr>
              <a:t> 0  - 6  měsíců                  	0,12             	 0,26</a:t>
            </a:r>
          </a:p>
          <a:p>
            <a:pPr algn="ctr" eaLnBrk="1" hangingPunct="1">
              <a:buNone/>
            </a:pPr>
            <a:r>
              <a:rPr lang="cs-CZ" sz="1800" dirty="0" smtClean="0">
                <a:solidFill>
                  <a:srgbClr val="0070C0"/>
                </a:solidFill>
                <a:latin typeface="Gill Sans MT" pitchFamily="34" charset="-18"/>
              </a:rPr>
              <a:t> 7 - 12  měsíců                   	0,37            	 0,18</a:t>
            </a:r>
          </a:p>
          <a:p>
            <a:pPr algn="ctr" eaLnBrk="1" hangingPunct="1">
              <a:buNone/>
            </a:pPr>
            <a:r>
              <a:rPr lang="cs-CZ" sz="1800" dirty="0" smtClean="0">
                <a:solidFill>
                  <a:srgbClr val="0070C0"/>
                </a:solidFill>
                <a:latin typeface="Gill Sans MT" pitchFamily="34" charset="-18"/>
              </a:rPr>
              <a:t> 1 - 3 roky                         	1,0               	 2,17</a:t>
            </a:r>
          </a:p>
          <a:p>
            <a:pPr algn="ctr" eaLnBrk="1" hangingPunct="1">
              <a:buNone/>
            </a:pPr>
            <a:r>
              <a:rPr lang="cs-CZ" sz="1800" dirty="0" smtClean="0">
                <a:solidFill>
                  <a:srgbClr val="0070C0"/>
                </a:solidFill>
                <a:latin typeface="Gill Sans MT" pitchFamily="34" charset="-18"/>
              </a:rPr>
              <a:t>4 - 8 let                              1,2              	</a:t>
            </a:r>
            <a:r>
              <a:rPr lang="cs-CZ" sz="1800" dirty="0" err="1" smtClean="0">
                <a:solidFill>
                  <a:srgbClr val="0070C0"/>
                </a:solidFill>
                <a:latin typeface="Gill Sans MT" pitchFamily="34" charset="-18"/>
              </a:rPr>
              <a:t>2</a:t>
            </a:r>
            <a:r>
              <a:rPr lang="cs-CZ" sz="1800" dirty="0" smtClean="0">
                <a:solidFill>
                  <a:srgbClr val="0070C0"/>
                </a:solidFill>
                <a:latin typeface="Gill Sans MT" pitchFamily="34" charset="-18"/>
              </a:rPr>
              <a:t>,6</a:t>
            </a:r>
          </a:p>
          <a:p>
            <a:pPr algn="ctr" eaLnBrk="1" hangingPunct="1">
              <a:buNone/>
            </a:pPr>
            <a:r>
              <a:rPr lang="cs-CZ" sz="1800" dirty="0" smtClean="0">
                <a:solidFill>
                  <a:srgbClr val="0070C0"/>
                </a:solidFill>
                <a:latin typeface="Gill Sans MT" pitchFamily="34" charset="-18"/>
              </a:rPr>
              <a:t> 9 - 18 let      	         	1,5               	 3,2 </a:t>
            </a:r>
          </a:p>
          <a:p>
            <a:pPr eaLnBrk="1" hangingPunct="1"/>
            <a:endParaRPr lang="cs-CZ" sz="1800" dirty="0" smtClean="0">
              <a:solidFill>
                <a:srgbClr val="0070C0"/>
              </a:solidFill>
              <a:latin typeface="Gill Sans MT" pitchFamily="34" charset="-18"/>
            </a:endParaRPr>
          </a:p>
        </p:txBody>
      </p:sp>
      <p:pic>
        <p:nvPicPr>
          <p:cNvPr id="4" name="Picture 2"/>
          <p:cNvPicPr>
            <a:picLocks noChangeAspect="1" noChangeArrowheads="1"/>
          </p:cNvPicPr>
          <p:nvPr/>
        </p:nvPicPr>
        <p:blipFill>
          <a:blip r:embed="rId2" cstate="print"/>
          <a:srcRect/>
          <a:stretch>
            <a:fillRect/>
          </a:stretch>
        </p:blipFill>
        <p:spPr bwMode="auto">
          <a:xfrm>
            <a:off x="0" y="5715000"/>
            <a:ext cx="9144000" cy="1143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USESECONDARYMONITOR" val="True"/>
  <p:tag name="BULLETTYPE" val="3"/>
  <p:tag name="RESPCOUNTERSTYLE" val="-1"/>
  <p:tag name="INPUTSOURCE" val="1"/>
  <p:tag name="BACKUPSESSIONS" val="True"/>
  <p:tag name="REVIEWONLY" val="False"/>
  <p:tag name="PARTICIPANTSINLEADERBOARD" val="5"/>
  <p:tag name="BUBBLESIZEVISIBLE" val="True"/>
  <p:tag name="CUSTOMGRIDBACKCOLOR" val="-2830136"/>
  <p:tag name="CUSTOMCELLBACKCOLOR3" val="-268652"/>
  <p:tag name="DISPLAYDEVICENUMBER" val="True"/>
  <p:tag name="AUTOSIZEGRID" val="True"/>
  <p:tag name="CHARTCOLORS" val="1"/>
  <p:tag name="MULTIRESPDIVISOR" val="1"/>
  <p:tag name="CORRECTPOINTVALUE" val="100"/>
  <p:tag name="ADDINALWAYSLOADED" val="False"/>
  <p:tag name="TPVERSION" val="2006"/>
  <p:tag name="DEFAULTPORT" val="1001"/>
  <p:tag name="COUNTDOWNSTYLE" val="-1"/>
  <p:tag name="USEENTERPRISEMANAGER" val="False"/>
  <p:tag name="CHARTVALUEFORMAT" val="0%"/>
  <p:tag name="STDCHART" val="1"/>
  <p:tag name="BUBBLEVALUEFORMAT" val="0.0"/>
  <p:tag name="CUSTOMCELLBACKCOLOR1" val="-657956"/>
  <p:tag name="DISPLAYNAME" val="True"/>
  <p:tag name="GRIDSIZE" val="{Width=800, Height=600}"/>
  <p:tag name="RESETCHARTS" val="True"/>
  <p:tag name="ALLOWUSERFEEDBACK" val="True"/>
  <p:tag name="ZEROBASED" val="False"/>
  <p:tag name="EXPANDSHOWBAR" val="True"/>
  <p:tag name="ANSWERNOWTEXT" val="Odpovídejte"/>
  <p:tag name="NUMRESPONSES" val="1"/>
  <p:tag name="ROTATIONINTERVAL" val="2"/>
  <p:tag name="BUBBLENAMEVISIBLE" val="True"/>
  <p:tag name="CUSTOMCELLBACKCOLOR2" val="-13395457"/>
  <p:tag name="GRIDOPACITY" val="90"/>
  <p:tag name="CHARTLABELS" val="0"/>
  <p:tag name="INCORRECTPOINTVALUE" val="0"/>
  <p:tag name="CHARTSCALE" val="True"/>
  <p:tag name="ANSWERNOWSTYLE" val="-1"/>
  <p:tag name="ALLOWDUPLICATES" val="False"/>
  <p:tag name="TEAMSINLEADERBOARD" val="5"/>
  <p:tag name="CUSTOMCELLFORECOLOR" val="-16777216"/>
  <p:tag name="GRIDROTATIONINTERVAL" val="2"/>
  <p:tag name="PARTLISTDEFAULT" val="0"/>
  <p:tag name="AUTOADJUSTPARTRANGE" val="True"/>
  <p:tag name="RESPCOUNTERFORMAT" val="0"/>
  <p:tag name="AUTOADVANCE" val="False"/>
  <p:tag name="DEFAULTNUMTEAMS" val="5"/>
  <p:tag name="GRIDPOSITION" val="1"/>
  <p:tag name="REALTIMEBACKUP" val="False"/>
  <p:tag name="REQUIREPASSWORD" val="False"/>
  <p:tag name="AUTOUPDATEALIASES" val="True"/>
  <p:tag name="USESCHEMECOLORS" val="True"/>
  <p:tag name="INCLUDEPPT" val="True"/>
  <p:tag name="RESPTABLESTYLE" val="-1"/>
  <p:tag name="BUBBLEGROUPING" val="3"/>
  <p:tag name="INCLUDENONRESPONDERS" val="False"/>
  <p:tag name="COUNTDOWNSECONDS" val="10"/>
  <p:tag name="DISPLAYDEVICEID" val="True"/>
  <p:tag name="ENABLEPRESENTERVPAD" val="False"/>
  <p:tag name="POLLINGCYCLE" val="2"/>
  <p:tag name="MAXRESPONDERS" val="5"/>
  <p:tag name="BACKUPMAINTENANCE" val="7"/>
  <p:tag name="CUSTOMCELLBACKCOLOR4" val="-8355712"/>
  <p:tag name="SHOWBARVISIBLE" val="True"/>
  <p:tag name="REALTIMEBACKUPPATH" val="(Non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UNI_IT_templat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novrat">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20000"/>
          </a:lnSpc>
          <a:spcBef>
            <a:spcPct val="0"/>
          </a:spcBef>
          <a:spcAft>
            <a:spcPct val="0"/>
          </a:spcAft>
          <a:buClrTx/>
          <a:buSzTx/>
          <a:buFontTx/>
          <a:buNone/>
          <a:tabLst/>
          <a:defRPr kumimoji="0" lang="en-US" sz="2400" b="0" i="0"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20000"/>
          </a:lnSpc>
          <a:spcBef>
            <a:spcPct val="0"/>
          </a:spcBef>
          <a:spcAft>
            <a:spcPct val="0"/>
          </a:spcAft>
          <a:buClrTx/>
          <a:buSzTx/>
          <a:buFontTx/>
          <a:buNone/>
          <a:tabLst/>
          <a:defRPr kumimoji="0" lang="en-US" sz="2400" b="0" i="0" u="none" strike="noStrike" cap="none" normalizeH="0" baseline="0" smtClean="0">
            <a:ln>
              <a:noFill/>
            </a:ln>
            <a:solidFill>
              <a:srgbClr val="FF0000"/>
            </a:solidFill>
            <a:effectLst/>
            <a:latin typeface="Arial" charset="0"/>
          </a:defRPr>
        </a:defPPr>
      </a:lstStyle>
    </a:lnDef>
  </a:objectDefaults>
  <a:extraClrSchemeLst>
    <a:extraClrScheme>
      <a:clrScheme name="UNI_IT_template 1">
        <a:dk1>
          <a:srgbClr val="003399"/>
        </a:dk1>
        <a:lt1>
          <a:srgbClr val="FFFFFF"/>
        </a:lt1>
        <a:dk2>
          <a:srgbClr val="003399"/>
        </a:dk2>
        <a:lt2>
          <a:srgbClr val="009900"/>
        </a:lt2>
        <a:accent1>
          <a:srgbClr val="99CC00"/>
        </a:accent1>
        <a:accent2>
          <a:srgbClr val="CCFF00"/>
        </a:accent2>
        <a:accent3>
          <a:srgbClr val="FFFFFF"/>
        </a:accent3>
        <a:accent4>
          <a:srgbClr val="002A82"/>
        </a:accent4>
        <a:accent5>
          <a:srgbClr val="CAE2AA"/>
        </a:accent5>
        <a:accent6>
          <a:srgbClr val="B9E700"/>
        </a:accent6>
        <a:hlink>
          <a:srgbClr val="FF6600"/>
        </a:hlink>
        <a:folHlink>
          <a:srgbClr val="FECC00"/>
        </a:folHlink>
      </a:clrScheme>
      <a:clrMap bg1="lt1" tx1="dk1" bg2="lt2" tx2="dk2" accent1="accent1" accent2="accent2" accent3="accent3" accent4="accent4" accent5="accent5" accent6="accent6" hlink="hlink" folHlink="folHlink"/>
    </a:extraClrScheme>
    <a:extraClrScheme>
      <a:clrScheme name="UNI_IT_template 2">
        <a:dk1>
          <a:srgbClr val="CC3300"/>
        </a:dk1>
        <a:lt1>
          <a:srgbClr val="FFFFFF"/>
        </a:lt1>
        <a:dk2>
          <a:srgbClr val="FF9900"/>
        </a:dk2>
        <a:lt2>
          <a:srgbClr val="FFFFFF"/>
        </a:lt2>
        <a:accent1>
          <a:srgbClr val="99CC00"/>
        </a:accent1>
        <a:accent2>
          <a:srgbClr val="CCFF00"/>
        </a:accent2>
        <a:accent3>
          <a:srgbClr val="FFCAAA"/>
        </a:accent3>
        <a:accent4>
          <a:srgbClr val="DADADA"/>
        </a:accent4>
        <a:accent5>
          <a:srgbClr val="CAE2AA"/>
        </a:accent5>
        <a:accent6>
          <a:srgbClr val="B9E700"/>
        </a:accent6>
        <a:hlink>
          <a:srgbClr val="FF6600"/>
        </a:hlink>
        <a:folHlink>
          <a:srgbClr val="FE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andstone">
  <a:themeElements>
    <a:clrScheme name="Sandstone 1">
      <a:dk1>
        <a:srgbClr val="003399"/>
      </a:dk1>
      <a:lt1>
        <a:srgbClr val="FFFFFF"/>
      </a:lt1>
      <a:dk2>
        <a:srgbClr val="003399"/>
      </a:dk2>
      <a:lt2>
        <a:srgbClr val="009900"/>
      </a:lt2>
      <a:accent1>
        <a:srgbClr val="99CC00"/>
      </a:accent1>
      <a:accent2>
        <a:srgbClr val="CCFF00"/>
      </a:accent2>
      <a:accent3>
        <a:srgbClr val="FFFFFF"/>
      </a:accent3>
      <a:accent4>
        <a:srgbClr val="002A82"/>
      </a:accent4>
      <a:accent5>
        <a:srgbClr val="CAE2AA"/>
      </a:accent5>
      <a:accent6>
        <a:srgbClr val="B9E700"/>
      </a:accent6>
      <a:hlink>
        <a:srgbClr val="FF6600"/>
      </a:hlink>
      <a:folHlink>
        <a:srgbClr val="FECC00"/>
      </a:folHlink>
    </a:clrScheme>
    <a:fontScheme name="Sandsto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20000"/>
          </a:lnSpc>
          <a:spcBef>
            <a:spcPct val="0"/>
          </a:spcBef>
          <a:spcAft>
            <a:spcPct val="0"/>
          </a:spcAft>
          <a:buClrTx/>
          <a:buSzTx/>
          <a:buFontTx/>
          <a:buNone/>
          <a:tabLst/>
          <a:defRPr kumimoji="0" lang="en-US" sz="2400" b="0" i="0"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20000"/>
          </a:lnSpc>
          <a:spcBef>
            <a:spcPct val="0"/>
          </a:spcBef>
          <a:spcAft>
            <a:spcPct val="0"/>
          </a:spcAft>
          <a:buClrTx/>
          <a:buSzTx/>
          <a:buFontTx/>
          <a:buNone/>
          <a:tabLst/>
          <a:defRPr kumimoji="0" lang="en-US" sz="2400" b="0" i="0" u="none" strike="noStrike" cap="none" normalizeH="0" baseline="0" smtClean="0">
            <a:ln>
              <a:noFill/>
            </a:ln>
            <a:solidFill>
              <a:srgbClr val="FF0000"/>
            </a:solidFill>
            <a:effectLst/>
            <a:latin typeface="Arial" charset="0"/>
          </a:defRPr>
        </a:defPPr>
      </a:lstStyle>
    </a:lnDef>
  </a:objectDefaults>
  <a:extraClrSchemeLst>
    <a:extraClrScheme>
      <a:clrScheme name="Sandstone 1">
        <a:dk1>
          <a:srgbClr val="003399"/>
        </a:dk1>
        <a:lt1>
          <a:srgbClr val="FFFFFF"/>
        </a:lt1>
        <a:dk2>
          <a:srgbClr val="003399"/>
        </a:dk2>
        <a:lt2>
          <a:srgbClr val="009900"/>
        </a:lt2>
        <a:accent1>
          <a:srgbClr val="99CC00"/>
        </a:accent1>
        <a:accent2>
          <a:srgbClr val="CCFF00"/>
        </a:accent2>
        <a:accent3>
          <a:srgbClr val="FFFFFF"/>
        </a:accent3>
        <a:accent4>
          <a:srgbClr val="002A82"/>
        </a:accent4>
        <a:accent5>
          <a:srgbClr val="CAE2AA"/>
        </a:accent5>
        <a:accent6>
          <a:srgbClr val="B9E700"/>
        </a:accent6>
        <a:hlink>
          <a:srgbClr val="FF6600"/>
        </a:hlink>
        <a:folHlink>
          <a:srgbClr val="FECC00"/>
        </a:folHlink>
      </a:clrScheme>
      <a:clrMap bg1="lt1" tx1="dk1" bg2="lt2" tx2="dk2" accent1="accent1" accent2="accent2" accent3="accent3" accent4="accent4" accent5="accent5" accent6="accent6" hlink="hlink" folHlink="folHlink"/>
    </a:extraClrScheme>
    <a:extraClrScheme>
      <a:clrScheme name="Sandstone 2">
        <a:dk1>
          <a:srgbClr val="003399"/>
        </a:dk1>
        <a:lt1>
          <a:srgbClr val="FFFFFF"/>
        </a:lt1>
        <a:dk2>
          <a:srgbClr val="003399"/>
        </a:dk2>
        <a:lt2>
          <a:srgbClr val="CC3300"/>
        </a:lt2>
        <a:accent1>
          <a:srgbClr val="99CC00"/>
        </a:accent1>
        <a:accent2>
          <a:srgbClr val="CCFF00"/>
        </a:accent2>
        <a:accent3>
          <a:srgbClr val="FFFFFF"/>
        </a:accent3>
        <a:accent4>
          <a:srgbClr val="002A82"/>
        </a:accent4>
        <a:accent5>
          <a:srgbClr val="CAE2AA"/>
        </a:accent5>
        <a:accent6>
          <a:srgbClr val="B9E700"/>
        </a:accent6>
        <a:hlink>
          <a:srgbClr val="FF6600"/>
        </a:hlink>
        <a:folHlink>
          <a:srgbClr val="FECC00"/>
        </a:folHlink>
      </a:clrScheme>
      <a:clrMap bg1="lt1" tx1="dk1" bg2="lt2" tx2="dk2" accent1="accent1" accent2="accent2" accent3="accent3" accent4="accent4" accent5="accent5" accent6="accent6" hlink="hlink" folHlink="folHlink"/>
    </a:extraClrScheme>
    <a:extraClrScheme>
      <a:clrScheme name="Sandstone 3">
        <a:dk1>
          <a:srgbClr val="FFFFFF"/>
        </a:dk1>
        <a:lt1>
          <a:srgbClr val="FFFFFF"/>
        </a:lt1>
        <a:dk2>
          <a:srgbClr val="FFFFFF"/>
        </a:dk2>
        <a:lt2>
          <a:srgbClr val="CC3300"/>
        </a:lt2>
        <a:accent1>
          <a:srgbClr val="99CC00"/>
        </a:accent1>
        <a:accent2>
          <a:srgbClr val="CCFF00"/>
        </a:accent2>
        <a:accent3>
          <a:srgbClr val="FFFFFF"/>
        </a:accent3>
        <a:accent4>
          <a:srgbClr val="DADADA"/>
        </a:accent4>
        <a:accent5>
          <a:srgbClr val="CAE2AA"/>
        </a:accent5>
        <a:accent6>
          <a:srgbClr val="B9E700"/>
        </a:accent6>
        <a:hlink>
          <a:srgbClr val="FF6600"/>
        </a:hlink>
        <a:folHlink>
          <a:srgbClr val="FECC00"/>
        </a:folHlink>
      </a:clrScheme>
      <a:clrMap bg1="lt1" tx1="dk1" bg2="lt2" tx2="dk2" accent1="accent1" accent2="accent2" accent3="accent3" accent4="accent4" accent5="accent5" accent6="accent6" hlink="hlink" folHlink="folHlink"/>
    </a:extraClrScheme>
    <a:extraClrScheme>
      <a:clrScheme name="Sandstone 4">
        <a:dk1>
          <a:srgbClr val="CC3300"/>
        </a:dk1>
        <a:lt1>
          <a:srgbClr val="FFFFFF"/>
        </a:lt1>
        <a:dk2>
          <a:srgbClr val="FF9900"/>
        </a:dk2>
        <a:lt2>
          <a:srgbClr val="FFFFFF"/>
        </a:lt2>
        <a:accent1>
          <a:srgbClr val="99CC00"/>
        </a:accent1>
        <a:accent2>
          <a:srgbClr val="CCFF00"/>
        </a:accent2>
        <a:accent3>
          <a:srgbClr val="FFCAAA"/>
        </a:accent3>
        <a:accent4>
          <a:srgbClr val="DADADA"/>
        </a:accent4>
        <a:accent5>
          <a:srgbClr val="CAE2AA"/>
        </a:accent5>
        <a:accent6>
          <a:srgbClr val="B9E700"/>
        </a:accent6>
        <a:hlink>
          <a:srgbClr val="FF6600"/>
        </a:hlink>
        <a:folHlink>
          <a:srgbClr val="FE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Green">
  <a:themeElements>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ree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20000"/>
          </a:lnSpc>
          <a:spcBef>
            <a:spcPct val="0"/>
          </a:spcBef>
          <a:spcAft>
            <a:spcPct val="0"/>
          </a:spcAft>
          <a:buClrTx/>
          <a:buSzTx/>
          <a:buFontTx/>
          <a:buNone/>
          <a:tabLst/>
          <a:defRPr kumimoji="0" lang="en-US" sz="2400" b="0" i="0"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20000"/>
          </a:lnSpc>
          <a:spcBef>
            <a:spcPct val="0"/>
          </a:spcBef>
          <a:spcAft>
            <a:spcPct val="0"/>
          </a:spcAft>
          <a:buClrTx/>
          <a:buSzTx/>
          <a:buFontTx/>
          <a:buNone/>
          <a:tabLst/>
          <a:defRPr kumimoji="0" lang="en-US" sz="2400" b="0" i="0" u="none" strike="noStrike" cap="none" normalizeH="0" baseline="0" smtClean="0">
            <a:ln>
              <a:noFill/>
            </a:ln>
            <a:solidFill>
              <a:srgbClr val="FF0000"/>
            </a:solidFill>
            <a:effectLst/>
            <a:latin typeface="Arial" charset="0"/>
          </a:defRPr>
        </a:defPPr>
      </a:lstStyle>
    </a:lnDef>
  </a:objectDefaults>
  <a:extraClrSchemeLst>
    <a:extraClrScheme>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Sandstone 4">
    <a:dk1>
      <a:srgbClr val="CC3300"/>
    </a:dk1>
    <a:lt1>
      <a:srgbClr val="FFFFFF"/>
    </a:lt1>
    <a:dk2>
      <a:srgbClr val="FF9900"/>
    </a:dk2>
    <a:lt2>
      <a:srgbClr val="FFFFFF"/>
    </a:lt2>
    <a:accent1>
      <a:srgbClr val="99CC00"/>
    </a:accent1>
    <a:accent2>
      <a:srgbClr val="CCFF00"/>
    </a:accent2>
    <a:accent3>
      <a:srgbClr val="FFCAAA"/>
    </a:accent3>
    <a:accent4>
      <a:srgbClr val="DADADA"/>
    </a:accent4>
    <a:accent5>
      <a:srgbClr val="CAE2AA"/>
    </a:accent5>
    <a:accent6>
      <a:srgbClr val="B9E700"/>
    </a:accent6>
    <a:hlink>
      <a:srgbClr val="FF6600"/>
    </a:hlink>
    <a:folHlink>
      <a:srgbClr val="FECC00"/>
    </a:folHlink>
  </a:clrScheme>
</a:themeOverride>
</file>

<file path=docProps/app.xml><?xml version="1.0" encoding="utf-8"?>
<Properties xmlns="http://schemas.openxmlformats.org/officeDocument/2006/extended-properties" xmlns:vt="http://schemas.openxmlformats.org/officeDocument/2006/docPropsVTypes">
  <Template>UNI_IT_template</Template>
  <TotalTime>4120951</TotalTime>
  <Words>1871</Words>
  <Application>Microsoft Office PowerPoint</Application>
  <PresentationFormat>On-screen Show (4:3)</PresentationFormat>
  <Paragraphs>427</Paragraphs>
  <Slides>37</Slides>
  <Notes>17</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37</vt:i4>
      </vt:variant>
    </vt:vector>
  </HeadingPairs>
  <TitlesOfParts>
    <vt:vector size="42" baseType="lpstr">
      <vt:lpstr>UNI_IT_template</vt:lpstr>
      <vt:lpstr>Sandstone</vt:lpstr>
      <vt:lpstr>Green</vt:lpstr>
      <vt:lpstr>Motiv sady Office</vt:lpstr>
      <vt:lpstr>Chart</vt:lpstr>
      <vt:lpstr>Slide 1</vt:lpstr>
      <vt:lpstr>Slide 2</vt:lpstr>
      <vt:lpstr>Slide 3</vt:lpstr>
      <vt:lpstr>Vysoká konzumace soli v dětském věku</vt:lpstr>
      <vt:lpstr>Nízký příjem PUFA (omega 3 + omega 6) u dětí (1-18let) </vt:lpstr>
      <vt:lpstr>Slide 6</vt:lpstr>
      <vt:lpstr>Konzumace tuků u dětí v Německu         </vt:lpstr>
      <vt:lpstr> Současná doporučení pro příjem soli         </vt:lpstr>
      <vt:lpstr>Doporučení příjmu soli u dětí Food and Nutrition Board Institute of Medicine, National Academics</vt:lpstr>
      <vt:lpstr>  Současná spotřeba soli ve světě</vt:lpstr>
      <vt:lpstr>Obsah soli v potravinách</vt:lpstr>
      <vt:lpstr>Denní příjem soli</vt:lpstr>
      <vt:lpstr>Cukry</vt:lpstr>
      <vt:lpstr>WHO globální strategie (2004)</vt:lpstr>
      <vt:lpstr>Bílá kniha EU o výživě EU (2007)</vt:lpstr>
      <vt:lpstr>Akční plán WHO 2013 +</vt:lpstr>
      <vt:lpstr>Cíle programu Choices (Vím co jím) </vt:lpstr>
      <vt:lpstr>Optimální rozložení energetického příjmu živin</vt:lpstr>
      <vt:lpstr>Principy výrobkových kritérií</vt:lpstr>
      <vt:lpstr> Stanovení obecných kritérií  WHO výživové doporučené denní dávky +30%1</vt:lpstr>
      <vt:lpstr>Výrobkové skupiny</vt:lpstr>
      <vt:lpstr>Slide 22</vt:lpstr>
      <vt:lpstr> Kritéria pro jednotlivé skupiny základní potraviny </vt:lpstr>
      <vt:lpstr>Slide 24</vt:lpstr>
      <vt:lpstr>Slide 25</vt:lpstr>
      <vt:lpstr> Kritéria pro jednotlivé skupiny speciální potraviny </vt:lpstr>
      <vt:lpstr>Podmínky udělení loga VCJ pro recepturu</vt:lpstr>
      <vt:lpstr>Podmínky udělení loga VCJ pro recepturu</vt:lpstr>
      <vt:lpstr>Pilotní projekt  </vt:lpstr>
      <vt:lpstr>Praktické zkušenosti z procesu certifikace</vt:lpstr>
      <vt:lpstr>Příklady – rajčatová polévka s ovesnými vločkami</vt:lpstr>
      <vt:lpstr>Příklad – Drůbeží frikasé</vt:lpstr>
      <vt:lpstr>Příklad – Císařská zelenina</vt:lpstr>
      <vt:lpstr>Příklady – Tofu jogurtový krém</vt:lpstr>
      <vt:lpstr>Příklad – Alsa Instantní nápoj pomeranč</vt:lpstr>
      <vt:lpstr>Děkuji za pozornost</vt:lpstr>
      <vt:lpstr>Slide 37</vt:lpstr>
    </vt:vector>
  </TitlesOfParts>
  <Company>Unilever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Services Follow-on Actions</dc:title>
  <dc:creator>Unilever</dc:creator>
  <cp:lastModifiedBy>jiri.brat</cp:lastModifiedBy>
  <cp:revision>335</cp:revision>
  <dcterms:created xsi:type="dcterms:W3CDTF">2007-01-25T11:39:07Z</dcterms:created>
  <dcterms:modified xsi:type="dcterms:W3CDTF">2014-05-21T06:27:27Z</dcterms:modified>
</cp:coreProperties>
</file>